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89074386b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cb8c839f14896"/>
  </p:sldMasterIdLst>
  <p:sldIdLst>
    <p:sldId xmlns:r="http://schemas.openxmlformats.org/officeDocument/2006/relationships" id="256" r:id="R967da61b9d0c4a06"/>
    <p:sldId xmlns:r="http://schemas.openxmlformats.org/officeDocument/2006/relationships" id="257" r:id="Rabea2f5628064034"/>
    <p:sldId xmlns:r="http://schemas.openxmlformats.org/officeDocument/2006/relationships" id="258" r:id="R866fa7ac726a41dc"/>
    <p:sldId xmlns:r="http://schemas.openxmlformats.org/officeDocument/2006/relationships" id="259" r:id="R077cedec23464763"/>
    <p:sldId xmlns:r="http://schemas.openxmlformats.org/officeDocument/2006/relationships" id="260" r:id="R878491575b7a4faa"/>
    <p:sldId xmlns:r="http://schemas.openxmlformats.org/officeDocument/2006/relationships" id="261" r:id="Ra6904ac9c8c048f9"/>
    <p:sldId xmlns:r="http://schemas.openxmlformats.org/officeDocument/2006/relationships" id="262" r:id="R50b2293dd610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cb8c839f14896" /><Relationship Type="http://schemas.openxmlformats.org/officeDocument/2006/relationships/slide" Target="/ppt/slides/slide1.xml" Id="R967da61b9d0c4a06" /><Relationship Type="http://schemas.openxmlformats.org/officeDocument/2006/relationships/slide" Target="/ppt/slides/slide2.xml" Id="Rabea2f5628064034" /><Relationship Type="http://schemas.openxmlformats.org/officeDocument/2006/relationships/slide" Target="/ppt/slides/slide3.xml" Id="R866fa7ac726a41dc" /><Relationship Type="http://schemas.openxmlformats.org/officeDocument/2006/relationships/slide" Target="/ppt/slides/slide4.xml" Id="R077cedec23464763" /><Relationship Type="http://schemas.openxmlformats.org/officeDocument/2006/relationships/slide" Target="/ppt/slides/slide5.xml" Id="R878491575b7a4faa" /><Relationship Type="http://schemas.openxmlformats.org/officeDocument/2006/relationships/slide" Target="/ppt/slides/slide6.xml" Id="Ra6904ac9c8c048f9" /><Relationship Type="http://schemas.openxmlformats.org/officeDocument/2006/relationships/slide" Target="/ppt/slides/slide7.xml" Id="R50b2293dd610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bdfc3ff41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54e7143c4eb4" /><Relationship Type="http://schemas.openxmlformats.org/officeDocument/2006/relationships/theme" Target="/ppt/slideMasters/theme/theme1.xml" Id="R4149a847be1f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e54e7143c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134e0ef79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e3d1dd67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c92b5df2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6d532bfc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f73e9e55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e7e6baa9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2453ff66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MCTIGA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MCTIGA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656 945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CHRISTOPHER ARENTZ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TINA IRENE GRANAAS ARENTZ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Løkkebergveien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833 295 772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MCTIGA HOLDING AS</a:t>
            </a:r>
          </a:p>
        </p:txBody>
      </p:sp>
    </p:spTree>
  </p:cSld>
  <p:clrMapOvr>
    <a:masterClrMapping xmlns:a="http://schemas.openxmlformats.org/drawingml/2006/main"/>
  </p:clrMapOvr>
</p:sld>
</file>