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6b1614064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7df752ab841cb"/>
  </p:sldMasterIdLst>
  <p:sldIdLst>
    <p:sldId xmlns:r="http://schemas.openxmlformats.org/officeDocument/2006/relationships" id="256" r:id="R95d81afb37b046ec"/>
    <p:sldId xmlns:r="http://schemas.openxmlformats.org/officeDocument/2006/relationships" id="257" r:id="Ree8f6c63728b45eb"/>
    <p:sldId xmlns:r="http://schemas.openxmlformats.org/officeDocument/2006/relationships" id="258" r:id="R4476319c73954d6f"/>
    <p:sldId xmlns:r="http://schemas.openxmlformats.org/officeDocument/2006/relationships" id="259" r:id="R0bcf70db23874440"/>
    <p:sldId xmlns:r="http://schemas.openxmlformats.org/officeDocument/2006/relationships" id="260" r:id="R3d41262287734b02"/>
    <p:sldId xmlns:r="http://schemas.openxmlformats.org/officeDocument/2006/relationships" id="261" r:id="R2165a4e6c41e4106"/>
    <p:sldId xmlns:r="http://schemas.openxmlformats.org/officeDocument/2006/relationships" id="262" r:id="Rc93aa065c1ae42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7df752ab841cb" /><Relationship Type="http://schemas.openxmlformats.org/officeDocument/2006/relationships/slide" Target="/ppt/slides/slide1.xml" Id="R95d81afb37b046ec" /><Relationship Type="http://schemas.openxmlformats.org/officeDocument/2006/relationships/slide" Target="/ppt/slides/slide2.xml" Id="Ree8f6c63728b45eb" /><Relationship Type="http://schemas.openxmlformats.org/officeDocument/2006/relationships/slide" Target="/ppt/slides/slide3.xml" Id="R4476319c73954d6f" /><Relationship Type="http://schemas.openxmlformats.org/officeDocument/2006/relationships/slide" Target="/ppt/slides/slide4.xml" Id="R0bcf70db23874440" /><Relationship Type="http://schemas.openxmlformats.org/officeDocument/2006/relationships/slide" Target="/ppt/slides/slide5.xml" Id="R3d41262287734b02" /><Relationship Type="http://schemas.openxmlformats.org/officeDocument/2006/relationships/slide" Target="/ppt/slides/slide6.xml" Id="R2165a4e6c41e4106" /><Relationship Type="http://schemas.openxmlformats.org/officeDocument/2006/relationships/slide" Target="/ppt/slides/slide7.xml" Id="Rc93aa065c1ae42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ad21fb8ae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deebcf32f4179" /><Relationship Type="http://schemas.openxmlformats.org/officeDocument/2006/relationships/theme" Target="/ppt/slideMasters/theme/theme1.xml" Id="Rfe5e8241d671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1deebcf32f41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54244d16f46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508cb4a614e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ff7c7e79e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ddf1d0d80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f0b37fe9c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ddcc4dc3746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d536bfd264a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GIERTESKJELL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GIERTESKJELL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GIERTESKJELL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GIERTESKJELL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GIERTESKJELL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GIERTESKJELL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−1 258 733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5 377 951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5 397 482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GIERTESKJELL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GIERT VON DER LIPPE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GIERTESKJELL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Echostubben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833 207 202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GIERTESKJELL AS</a:t>
            </a:r>
          </a:p>
        </p:txBody>
      </p:sp>
    </p:spTree>
  </p:cSld>
  <p:clrMapOvr>
    <a:masterClrMapping xmlns:a="http://schemas.openxmlformats.org/drawingml/2006/main"/>
  </p:clrMapOvr>
</p:sld>
</file>