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df612686c4e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e00147a2c741f4"/>
  </p:sldMasterIdLst>
  <p:sldIdLst>
    <p:sldId xmlns:r="http://schemas.openxmlformats.org/officeDocument/2006/relationships" id="256" r:id="Reccc40812c4344f1"/>
    <p:sldId xmlns:r="http://schemas.openxmlformats.org/officeDocument/2006/relationships" id="257" r:id="R0b0e5a4de5a54aad"/>
    <p:sldId xmlns:r="http://schemas.openxmlformats.org/officeDocument/2006/relationships" id="258" r:id="R1093aef53c454fb3"/>
    <p:sldId xmlns:r="http://schemas.openxmlformats.org/officeDocument/2006/relationships" id="259" r:id="R80d198b4a3e6496b"/>
    <p:sldId xmlns:r="http://schemas.openxmlformats.org/officeDocument/2006/relationships" id="260" r:id="R2a830d8735344935"/>
    <p:sldId xmlns:r="http://schemas.openxmlformats.org/officeDocument/2006/relationships" id="261" r:id="Rb98976ec37274344"/>
    <p:sldId xmlns:r="http://schemas.openxmlformats.org/officeDocument/2006/relationships" id="262" r:id="R179a43240ad8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00147a2c741f4" /><Relationship Type="http://schemas.openxmlformats.org/officeDocument/2006/relationships/slide" Target="/ppt/slides/slide1.xml" Id="Reccc40812c4344f1" /><Relationship Type="http://schemas.openxmlformats.org/officeDocument/2006/relationships/slide" Target="/ppt/slides/slide2.xml" Id="R0b0e5a4de5a54aad" /><Relationship Type="http://schemas.openxmlformats.org/officeDocument/2006/relationships/slide" Target="/ppt/slides/slide3.xml" Id="R1093aef53c454fb3" /><Relationship Type="http://schemas.openxmlformats.org/officeDocument/2006/relationships/slide" Target="/ppt/slides/slide4.xml" Id="R80d198b4a3e6496b" /><Relationship Type="http://schemas.openxmlformats.org/officeDocument/2006/relationships/slide" Target="/ppt/slides/slide5.xml" Id="R2a830d8735344935" /><Relationship Type="http://schemas.openxmlformats.org/officeDocument/2006/relationships/slide" Target="/ppt/slides/slide6.xml" Id="Rb98976ec37274344" /><Relationship Type="http://schemas.openxmlformats.org/officeDocument/2006/relationships/slide" Target="/ppt/slides/slide7.xml" Id="R179a43240ad8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6c81d5d0f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9c0d77cd34806" /><Relationship Type="http://schemas.openxmlformats.org/officeDocument/2006/relationships/theme" Target="/ppt/slideMasters/theme/theme1.xml" Id="R86a7c077d64b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9c0d77cd3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9480d8313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9db0e070c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29ae1c244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76a0b9b1a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3bcd8b7d8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ca728694845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ce2a76e24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KASTRIOT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KASTRIOT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517 752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702 758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KASTRIOT KOPILIQI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 Thranes gate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833 030 442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