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47df9e980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957717e7746d3"/>
  </p:sldMasterIdLst>
  <p:sldIdLst>
    <p:sldId xmlns:r="http://schemas.openxmlformats.org/officeDocument/2006/relationships" id="256" r:id="Rad895a66110e45ec"/>
    <p:sldId xmlns:r="http://schemas.openxmlformats.org/officeDocument/2006/relationships" id="257" r:id="R31290005f7234a2f"/>
    <p:sldId xmlns:r="http://schemas.openxmlformats.org/officeDocument/2006/relationships" id="258" r:id="Rf8706a41ad1f42ad"/>
    <p:sldId xmlns:r="http://schemas.openxmlformats.org/officeDocument/2006/relationships" id="259" r:id="R1a5556568e7a4c05"/>
    <p:sldId xmlns:r="http://schemas.openxmlformats.org/officeDocument/2006/relationships" id="260" r:id="Ra8498346c20b4d3d"/>
    <p:sldId xmlns:r="http://schemas.openxmlformats.org/officeDocument/2006/relationships" id="261" r:id="R54642b8013fb4c1f"/>
    <p:sldId xmlns:r="http://schemas.openxmlformats.org/officeDocument/2006/relationships" id="262" r:id="R24ab35a5f18c41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957717e7746d3" /><Relationship Type="http://schemas.openxmlformats.org/officeDocument/2006/relationships/slide" Target="/ppt/slides/slide1.xml" Id="Rad895a66110e45ec" /><Relationship Type="http://schemas.openxmlformats.org/officeDocument/2006/relationships/slide" Target="/ppt/slides/slide2.xml" Id="R31290005f7234a2f" /><Relationship Type="http://schemas.openxmlformats.org/officeDocument/2006/relationships/slide" Target="/ppt/slides/slide3.xml" Id="Rf8706a41ad1f42ad" /><Relationship Type="http://schemas.openxmlformats.org/officeDocument/2006/relationships/slide" Target="/ppt/slides/slide4.xml" Id="R1a5556568e7a4c05" /><Relationship Type="http://schemas.openxmlformats.org/officeDocument/2006/relationships/slide" Target="/ppt/slides/slide5.xml" Id="Ra8498346c20b4d3d" /><Relationship Type="http://schemas.openxmlformats.org/officeDocument/2006/relationships/slide" Target="/ppt/slides/slide6.xml" Id="R54642b8013fb4c1f" /><Relationship Type="http://schemas.openxmlformats.org/officeDocument/2006/relationships/slide" Target="/ppt/slides/slide7.xml" Id="R24ab35a5f18c41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617341e78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9193dbb64978" /><Relationship Type="http://schemas.openxmlformats.org/officeDocument/2006/relationships/theme" Target="/ppt/slideMasters/theme/theme1.xml" Id="R62da8a6b79b3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a9193dbb6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b9268a89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5e047e81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99876788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6fd72e87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73adbbb6a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f9041f62e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24123b68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P&amp;S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P&amp;S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HENRIKSEN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HJELMELAND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 KRISTIAN KOREN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GANGSØY EIDE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DAHL WITH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AARRE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833 023 802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P&amp;S PARTNERS AS</a:t>
            </a:r>
          </a:p>
        </p:txBody>
      </p:sp>
    </p:spTree>
  </p:cSld>
  <p:clrMapOvr>
    <a:masterClrMapping xmlns:a="http://schemas.openxmlformats.org/drawingml/2006/main"/>
  </p:clrMapOvr>
</p:sld>
</file>