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f78b5ee76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8130db5454fe5"/>
  </p:sldMasterIdLst>
  <p:sldIdLst>
    <p:sldId xmlns:r="http://schemas.openxmlformats.org/officeDocument/2006/relationships" id="256" r:id="Rf107229963784a53"/>
    <p:sldId xmlns:r="http://schemas.openxmlformats.org/officeDocument/2006/relationships" id="257" r:id="Rd61e82131b954552"/>
    <p:sldId xmlns:r="http://schemas.openxmlformats.org/officeDocument/2006/relationships" id="258" r:id="Rb611a46dcd6b4a78"/>
    <p:sldId xmlns:r="http://schemas.openxmlformats.org/officeDocument/2006/relationships" id="259" r:id="Rb2e794a1de4747ab"/>
    <p:sldId xmlns:r="http://schemas.openxmlformats.org/officeDocument/2006/relationships" id="260" r:id="Ra0d3b83bd2f94c27"/>
    <p:sldId xmlns:r="http://schemas.openxmlformats.org/officeDocument/2006/relationships" id="261" r:id="Rbcbc6fb024774efd"/>
    <p:sldId xmlns:r="http://schemas.openxmlformats.org/officeDocument/2006/relationships" id="262" r:id="R585b263abfd4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8130db5454fe5" /><Relationship Type="http://schemas.openxmlformats.org/officeDocument/2006/relationships/slide" Target="/ppt/slides/slide1.xml" Id="Rf107229963784a53" /><Relationship Type="http://schemas.openxmlformats.org/officeDocument/2006/relationships/slide" Target="/ppt/slides/slide2.xml" Id="Rd61e82131b954552" /><Relationship Type="http://schemas.openxmlformats.org/officeDocument/2006/relationships/slide" Target="/ppt/slides/slide3.xml" Id="Rb611a46dcd6b4a78" /><Relationship Type="http://schemas.openxmlformats.org/officeDocument/2006/relationships/slide" Target="/ppt/slides/slide4.xml" Id="Rb2e794a1de4747ab" /><Relationship Type="http://schemas.openxmlformats.org/officeDocument/2006/relationships/slide" Target="/ppt/slides/slide5.xml" Id="Ra0d3b83bd2f94c27" /><Relationship Type="http://schemas.openxmlformats.org/officeDocument/2006/relationships/slide" Target="/ppt/slides/slide6.xml" Id="Rbcbc6fb024774efd" /><Relationship Type="http://schemas.openxmlformats.org/officeDocument/2006/relationships/slide" Target="/ppt/slides/slide7.xml" Id="R585b263abfd4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d7d1555d5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8ac09678041e1" /><Relationship Type="http://schemas.openxmlformats.org/officeDocument/2006/relationships/theme" Target="/ppt/slideMasters/theme/theme1.xml" Id="R7710035b81a0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8ac096780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bd12da7e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af1f96011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b6bfdf703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eae2be470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938f459ff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a49301ef0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ac5d62eb0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HOLDING AS ble etablert [år] og holder til i Jonsvatnet.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ANNY MARITA HÅRSTAD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Vadbakkvegen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7057 Jonsvatnet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832 498 742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