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d51ae2b65b4b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112e74a2b54b7a"/>
  </p:sldMasterIdLst>
  <p:sldIdLst>
    <p:sldId xmlns:r="http://schemas.openxmlformats.org/officeDocument/2006/relationships" id="256" r:id="Rb7c3777fcc854f23"/>
    <p:sldId xmlns:r="http://schemas.openxmlformats.org/officeDocument/2006/relationships" id="257" r:id="R42f9fc01c6e14dd7"/>
    <p:sldId xmlns:r="http://schemas.openxmlformats.org/officeDocument/2006/relationships" id="258" r:id="R25c373c2dd734a1e"/>
    <p:sldId xmlns:r="http://schemas.openxmlformats.org/officeDocument/2006/relationships" id="259" r:id="Re43ab7a327dc4d74"/>
    <p:sldId xmlns:r="http://schemas.openxmlformats.org/officeDocument/2006/relationships" id="260" r:id="R795b22ed33084d01"/>
    <p:sldId xmlns:r="http://schemas.openxmlformats.org/officeDocument/2006/relationships" id="261" r:id="R74cd31fdfe7d4450"/>
    <p:sldId xmlns:r="http://schemas.openxmlformats.org/officeDocument/2006/relationships" id="262" r:id="R63567189babb44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112e74a2b54b7a" /><Relationship Type="http://schemas.openxmlformats.org/officeDocument/2006/relationships/slide" Target="/ppt/slides/slide1.xml" Id="Rb7c3777fcc854f23" /><Relationship Type="http://schemas.openxmlformats.org/officeDocument/2006/relationships/slide" Target="/ppt/slides/slide2.xml" Id="R42f9fc01c6e14dd7" /><Relationship Type="http://schemas.openxmlformats.org/officeDocument/2006/relationships/slide" Target="/ppt/slides/slide3.xml" Id="R25c373c2dd734a1e" /><Relationship Type="http://schemas.openxmlformats.org/officeDocument/2006/relationships/slide" Target="/ppt/slides/slide4.xml" Id="Re43ab7a327dc4d74" /><Relationship Type="http://schemas.openxmlformats.org/officeDocument/2006/relationships/slide" Target="/ppt/slides/slide5.xml" Id="R795b22ed33084d01" /><Relationship Type="http://schemas.openxmlformats.org/officeDocument/2006/relationships/slide" Target="/ppt/slides/slide6.xml" Id="R74cd31fdfe7d4450" /><Relationship Type="http://schemas.openxmlformats.org/officeDocument/2006/relationships/slide" Target="/ppt/slides/slide7.xml" Id="R63567189babb44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caead5e5424d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b4fb82e354e4d" /><Relationship Type="http://schemas.openxmlformats.org/officeDocument/2006/relationships/theme" Target="/ppt/slideMasters/theme/theme1.xml" Id="Rc8c6c843ad6243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bb4fb82e354e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e9965911f43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437da884a44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0ed6cb44841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f261bc2fa4b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b49b00d9f45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08072bada46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1321cff4c45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VICAMA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1 709 000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−44 504 000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669 880 000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1 575 173 000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CHAMP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VIHECA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KAMUL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831 982 942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