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90ad03ffe44c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c16d33796b4ed7"/>
  </p:sldMasterIdLst>
  <p:sldIdLst>
    <p:sldId xmlns:r="http://schemas.openxmlformats.org/officeDocument/2006/relationships" id="256" r:id="R3a40fdc29f4848af"/>
    <p:sldId xmlns:r="http://schemas.openxmlformats.org/officeDocument/2006/relationships" id="257" r:id="R20c221e277184e05"/>
    <p:sldId xmlns:r="http://schemas.openxmlformats.org/officeDocument/2006/relationships" id="258" r:id="R877f8dfeb62d4d2a"/>
    <p:sldId xmlns:r="http://schemas.openxmlformats.org/officeDocument/2006/relationships" id="259" r:id="R1a45919f04e849ba"/>
    <p:sldId xmlns:r="http://schemas.openxmlformats.org/officeDocument/2006/relationships" id="260" r:id="R6b645a89eff54605"/>
    <p:sldId xmlns:r="http://schemas.openxmlformats.org/officeDocument/2006/relationships" id="261" r:id="Rd617b9f2321c4b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16d33796b4ed7" /><Relationship Type="http://schemas.openxmlformats.org/officeDocument/2006/relationships/slide" Target="/ppt/slides/slide1.xml" Id="R3a40fdc29f4848af" /><Relationship Type="http://schemas.openxmlformats.org/officeDocument/2006/relationships/slide" Target="/ppt/slides/slide2.xml" Id="R20c221e277184e05" /><Relationship Type="http://schemas.openxmlformats.org/officeDocument/2006/relationships/slide" Target="/ppt/slides/slide3.xml" Id="R877f8dfeb62d4d2a" /><Relationship Type="http://schemas.openxmlformats.org/officeDocument/2006/relationships/slide" Target="/ppt/slides/slide4.xml" Id="R1a45919f04e849ba" /><Relationship Type="http://schemas.openxmlformats.org/officeDocument/2006/relationships/slide" Target="/ppt/slides/slide5.xml" Id="R6b645a89eff54605" /><Relationship Type="http://schemas.openxmlformats.org/officeDocument/2006/relationships/slide" Target="/ppt/slides/slide6.xml" Id="Rd617b9f2321c4b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08dd2545e14a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05d822c784c1c" /><Relationship Type="http://schemas.openxmlformats.org/officeDocument/2006/relationships/theme" Target="/ppt/slideMasters/theme/theme1.xml" Id="R0073da2a05bb4d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905d822c784c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8ae1731ce4a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0d397e9c84d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5b622b82840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e49f3177b41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5c5e1b2eb4e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9511f8a47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