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f79cb9ba1e4b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9423b8aaf742de"/>
  </p:sldMasterIdLst>
  <p:sldIdLst>
    <p:sldId xmlns:r="http://schemas.openxmlformats.org/officeDocument/2006/relationships" id="256" r:id="Rbe6158b2f4284dcd"/>
    <p:sldId xmlns:r="http://schemas.openxmlformats.org/officeDocument/2006/relationships" id="257" r:id="R29291901da5942fd"/>
    <p:sldId xmlns:r="http://schemas.openxmlformats.org/officeDocument/2006/relationships" id="258" r:id="R75d31d36d28e4d22"/>
    <p:sldId xmlns:r="http://schemas.openxmlformats.org/officeDocument/2006/relationships" id="259" r:id="R80a66e223c524981"/>
    <p:sldId xmlns:r="http://schemas.openxmlformats.org/officeDocument/2006/relationships" id="260" r:id="R25c40e81268f4b2f"/>
    <p:sldId xmlns:r="http://schemas.openxmlformats.org/officeDocument/2006/relationships" id="261" r:id="Rcbfc0a493a3d4915"/>
    <p:sldId xmlns:r="http://schemas.openxmlformats.org/officeDocument/2006/relationships" id="262" r:id="R2c08c4ab18f34f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9423b8aaf742de" /><Relationship Type="http://schemas.openxmlformats.org/officeDocument/2006/relationships/slide" Target="/ppt/slides/slide1.xml" Id="Rbe6158b2f4284dcd" /><Relationship Type="http://schemas.openxmlformats.org/officeDocument/2006/relationships/slide" Target="/ppt/slides/slide2.xml" Id="R29291901da5942fd" /><Relationship Type="http://schemas.openxmlformats.org/officeDocument/2006/relationships/slide" Target="/ppt/slides/slide3.xml" Id="R75d31d36d28e4d22" /><Relationship Type="http://schemas.openxmlformats.org/officeDocument/2006/relationships/slide" Target="/ppt/slides/slide4.xml" Id="R80a66e223c524981" /><Relationship Type="http://schemas.openxmlformats.org/officeDocument/2006/relationships/slide" Target="/ppt/slides/slide5.xml" Id="R25c40e81268f4b2f" /><Relationship Type="http://schemas.openxmlformats.org/officeDocument/2006/relationships/slide" Target="/ppt/slides/slide6.xml" Id="Rcbfc0a493a3d4915" /><Relationship Type="http://schemas.openxmlformats.org/officeDocument/2006/relationships/slide" Target="/ppt/slides/slide7.xml" Id="R2c08c4ab18f34f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8b38c092e349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e3f3628d124bed" /><Relationship Type="http://schemas.openxmlformats.org/officeDocument/2006/relationships/theme" Target="/ppt/slideMasters/theme/theme1.xml" Id="Rd8b21404383c4a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e3f3628d124b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966d0a59b14d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d9a1d4d47046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771bd30f1c41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79c3f338d248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e155cd384e47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85ef36a96345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3183a6e6bc4d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NIKI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NIKI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637 200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−4 786 628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91 722 698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833 227 549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1 262 225 833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MJØR GRIMSRUD SØGAARD  –  36,2 %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HEDDA MJØR GRIMSRUD HAALAND  –  36,2 %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MJØR GRIMSRUD  –  14,1 %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MJØR GRIMSRUD  –  10,3 %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MJØR GRIMSRUD  –  3,2 %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Gyldenløves gate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831 758 562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