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9dccb3981645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c6bd64c3cf4596"/>
  </p:sldMasterIdLst>
  <p:sldIdLst>
    <p:sldId xmlns:r="http://schemas.openxmlformats.org/officeDocument/2006/relationships" id="256" r:id="Rb88ec5be7bbb4bfb"/>
    <p:sldId xmlns:r="http://schemas.openxmlformats.org/officeDocument/2006/relationships" id="257" r:id="Rce3912a28e1e49af"/>
    <p:sldId xmlns:r="http://schemas.openxmlformats.org/officeDocument/2006/relationships" id="258" r:id="Rbd2cc9eb88b84395"/>
    <p:sldId xmlns:r="http://schemas.openxmlformats.org/officeDocument/2006/relationships" id="259" r:id="R5b814c0d7c5149be"/>
    <p:sldId xmlns:r="http://schemas.openxmlformats.org/officeDocument/2006/relationships" id="260" r:id="Rafc2bed449004059"/>
    <p:sldId xmlns:r="http://schemas.openxmlformats.org/officeDocument/2006/relationships" id="261" r:id="Ra449f79b55d345a6"/>
    <p:sldId xmlns:r="http://schemas.openxmlformats.org/officeDocument/2006/relationships" id="262" r:id="R84924962f76648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6bd64c3cf4596" /><Relationship Type="http://schemas.openxmlformats.org/officeDocument/2006/relationships/slide" Target="/ppt/slides/slide1.xml" Id="Rb88ec5be7bbb4bfb" /><Relationship Type="http://schemas.openxmlformats.org/officeDocument/2006/relationships/slide" Target="/ppt/slides/slide2.xml" Id="Rce3912a28e1e49af" /><Relationship Type="http://schemas.openxmlformats.org/officeDocument/2006/relationships/slide" Target="/ppt/slides/slide3.xml" Id="Rbd2cc9eb88b84395" /><Relationship Type="http://schemas.openxmlformats.org/officeDocument/2006/relationships/slide" Target="/ppt/slides/slide4.xml" Id="R5b814c0d7c5149be" /><Relationship Type="http://schemas.openxmlformats.org/officeDocument/2006/relationships/slide" Target="/ppt/slides/slide5.xml" Id="Rafc2bed449004059" /><Relationship Type="http://schemas.openxmlformats.org/officeDocument/2006/relationships/slide" Target="/ppt/slides/slide6.xml" Id="Ra449f79b55d345a6" /><Relationship Type="http://schemas.openxmlformats.org/officeDocument/2006/relationships/slide" Target="/ppt/slides/slide7.xml" Id="R84924962f76648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b676d467841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80131af5c41e7" /><Relationship Type="http://schemas.openxmlformats.org/officeDocument/2006/relationships/theme" Target="/ppt/slideMasters/theme/theme1.xml" Id="Rf409f772f9a94a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380131af5c41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3898ebadd43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4f783f62142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95a99c36043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05f50df7e48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bcce9a4c64c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50889cedd42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eb9d344744e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−4 786 628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91 722 698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833 227 549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1 262 225 833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HEDDA MJØR G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SØGAARD CATHRINE MJØR G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MORTEN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TORGEIR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TORGEIR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ANNE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