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6f8766b86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44bb560bf4ca8"/>
  </p:sldMasterIdLst>
  <p:sldIdLst>
    <p:sldId xmlns:r="http://schemas.openxmlformats.org/officeDocument/2006/relationships" id="256" r:id="Rc301f2557d14488c"/>
    <p:sldId xmlns:r="http://schemas.openxmlformats.org/officeDocument/2006/relationships" id="257" r:id="Ra4dd42cc49bd45f4"/>
    <p:sldId xmlns:r="http://schemas.openxmlformats.org/officeDocument/2006/relationships" id="258" r:id="R989ebb12d08849ad"/>
    <p:sldId xmlns:r="http://schemas.openxmlformats.org/officeDocument/2006/relationships" id="259" r:id="R53d0a54fb3b54327"/>
    <p:sldId xmlns:r="http://schemas.openxmlformats.org/officeDocument/2006/relationships" id="260" r:id="Rf834512d032345ef"/>
    <p:sldId xmlns:r="http://schemas.openxmlformats.org/officeDocument/2006/relationships" id="261" r:id="R6c7a1598e6d24625"/>
    <p:sldId xmlns:r="http://schemas.openxmlformats.org/officeDocument/2006/relationships" id="262" r:id="R2e5f6155435d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44bb560bf4ca8" /><Relationship Type="http://schemas.openxmlformats.org/officeDocument/2006/relationships/slide" Target="/ppt/slides/slide1.xml" Id="Rc301f2557d14488c" /><Relationship Type="http://schemas.openxmlformats.org/officeDocument/2006/relationships/slide" Target="/ppt/slides/slide2.xml" Id="Ra4dd42cc49bd45f4" /><Relationship Type="http://schemas.openxmlformats.org/officeDocument/2006/relationships/slide" Target="/ppt/slides/slide3.xml" Id="R989ebb12d08849ad" /><Relationship Type="http://schemas.openxmlformats.org/officeDocument/2006/relationships/slide" Target="/ppt/slides/slide4.xml" Id="R53d0a54fb3b54327" /><Relationship Type="http://schemas.openxmlformats.org/officeDocument/2006/relationships/slide" Target="/ppt/slides/slide5.xml" Id="Rf834512d032345ef" /><Relationship Type="http://schemas.openxmlformats.org/officeDocument/2006/relationships/slide" Target="/ppt/slides/slide6.xml" Id="R6c7a1598e6d24625" /><Relationship Type="http://schemas.openxmlformats.org/officeDocument/2006/relationships/slide" Target="/ppt/slides/slide7.xml" Id="R2e5f6155435d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995d69d8c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d0caaf04466f" /><Relationship Type="http://schemas.openxmlformats.org/officeDocument/2006/relationships/theme" Target="/ppt/slideMasters/theme/theme1.xml" Id="R8f88f8e95dd8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1d0caaf04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dcce8f8e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efaacf4c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9774466a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b53abab9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8a5aae59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f89ce559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9d199916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