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0883cf77e045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a0f32694644551"/>
  </p:sldMasterIdLst>
  <p:sldIdLst>
    <p:sldId xmlns:r="http://schemas.openxmlformats.org/officeDocument/2006/relationships" id="256" r:id="Rc7c151411f734eab"/>
    <p:sldId xmlns:r="http://schemas.openxmlformats.org/officeDocument/2006/relationships" id="257" r:id="Rf8ef6eed22b54c3e"/>
    <p:sldId xmlns:r="http://schemas.openxmlformats.org/officeDocument/2006/relationships" id="258" r:id="R5ee0195c7f8b441e"/>
    <p:sldId xmlns:r="http://schemas.openxmlformats.org/officeDocument/2006/relationships" id="259" r:id="R563a9f077b9b484c"/>
    <p:sldId xmlns:r="http://schemas.openxmlformats.org/officeDocument/2006/relationships" id="260" r:id="Rb62211ac86e2416d"/>
    <p:sldId xmlns:r="http://schemas.openxmlformats.org/officeDocument/2006/relationships" id="261" r:id="Rede90889d51b49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0f32694644551" /><Relationship Type="http://schemas.openxmlformats.org/officeDocument/2006/relationships/slide" Target="/ppt/slides/slide1.xml" Id="Rc7c151411f734eab" /><Relationship Type="http://schemas.openxmlformats.org/officeDocument/2006/relationships/slide" Target="/ppt/slides/slide2.xml" Id="Rf8ef6eed22b54c3e" /><Relationship Type="http://schemas.openxmlformats.org/officeDocument/2006/relationships/slide" Target="/ppt/slides/slide3.xml" Id="R5ee0195c7f8b441e" /><Relationship Type="http://schemas.openxmlformats.org/officeDocument/2006/relationships/slide" Target="/ppt/slides/slide4.xml" Id="R563a9f077b9b484c" /><Relationship Type="http://schemas.openxmlformats.org/officeDocument/2006/relationships/slide" Target="/ppt/slides/slide5.xml" Id="Rb62211ac86e2416d" /><Relationship Type="http://schemas.openxmlformats.org/officeDocument/2006/relationships/slide" Target="/ppt/slides/slide6.xml" Id="Rede90889d51b49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21425d0d442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91a3da04f427a" /><Relationship Type="http://schemas.openxmlformats.org/officeDocument/2006/relationships/theme" Target="/ppt/slideMasters/theme/theme1.xml" Id="R6e74840c599541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491a3da04f42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7833a481542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70666928b48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8bf3db54847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eecc4067e46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7d97d02b543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c7b6926144d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FIOL DEMETER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Riisløkka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