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0b143476d643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a25617ab14678"/>
  </p:sldMasterIdLst>
  <p:sldIdLst>
    <p:sldId xmlns:r="http://schemas.openxmlformats.org/officeDocument/2006/relationships" id="256" r:id="Re5077ce11334429f"/>
    <p:sldId xmlns:r="http://schemas.openxmlformats.org/officeDocument/2006/relationships" id="257" r:id="R5bdc500dbc5a4f80"/>
    <p:sldId xmlns:r="http://schemas.openxmlformats.org/officeDocument/2006/relationships" id="258" r:id="Rf0b1ecc57e4a43b7"/>
    <p:sldId xmlns:r="http://schemas.openxmlformats.org/officeDocument/2006/relationships" id="259" r:id="Rc7030764833749b1"/>
    <p:sldId xmlns:r="http://schemas.openxmlformats.org/officeDocument/2006/relationships" id="260" r:id="R4ce2bcd5cd2f4ef2"/>
    <p:sldId xmlns:r="http://schemas.openxmlformats.org/officeDocument/2006/relationships" id="261" r:id="R4a2ca6d20f5e4eb0"/>
    <p:sldId xmlns:r="http://schemas.openxmlformats.org/officeDocument/2006/relationships" id="262" r:id="Re202ab4474c043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a25617ab14678" /><Relationship Type="http://schemas.openxmlformats.org/officeDocument/2006/relationships/slide" Target="/ppt/slides/slide1.xml" Id="Re5077ce11334429f" /><Relationship Type="http://schemas.openxmlformats.org/officeDocument/2006/relationships/slide" Target="/ppt/slides/slide2.xml" Id="R5bdc500dbc5a4f80" /><Relationship Type="http://schemas.openxmlformats.org/officeDocument/2006/relationships/slide" Target="/ppt/slides/slide3.xml" Id="Rf0b1ecc57e4a43b7" /><Relationship Type="http://schemas.openxmlformats.org/officeDocument/2006/relationships/slide" Target="/ppt/slides/slide4.xml" Id="Rc7030764833749b1" /><Relationship Type="http://schemas.openxmlformats.org/officeDocument/2006/relationships/slide" Target="/ppt/slides/slide5.xml" Id="R4ce2bcd5cd2f4ef2" /><Relationship Type="http://schemas.openxmlformats.org/officeDocument/2006/relationships/slide" Target="/ppt/slides/slide6.xml" Id="R4a2ca6d20f5e4eb0" /><Relationship Type="http://schemas.openxmlformats.org/officeDocument/2006/relationships/slide" Target="/ppt/slides/slide7.xml" Id="Re202ab4474c043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5e3bb1e7447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43aa1179e48fa" /><Relationship Type="http://schemas.openxmlformats.org/officeDocument/2006/relationships/theme" Target="/ppt/slideMasters/theme/theme1.xml" Id="Rb747035b2ab9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43aa1179e48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6e2985fd141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8e57805de4a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2e0157052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cc47eb4f747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7488897b043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f7efc366445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c3e60ef43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