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56fecbcfdd40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36f9c7226a4ffe"/>
  </p:sldMasterIdLst>
  <p:sldIdLst>
    <p:sldId xmlns:r="http://schemas.openxmlformats.org/officeDocument/2006/relationships" id="256" r:id="Rf9afa74982534123"/>
    <p:sldId xmlns:r="http://schemas.openxmlformats.org/officeDocument/2006/relationships" id="257" r:id="Rd3fe3f39bc2f4760"/>
    <p:sldId xmlns:r="http://schemas.openxmlformats.org/officeDocument/2006/relationships" id="258" r:id="Rc8fe18cc3acc499b"/>
    <p:sldId xmlns:r="http://schemas.openxmlformats.org/officeDocument/2006/relationships" id="259" r:id="R466e49b8bb3547ed"/>
    <p:sldId xmlns:r="http://schemas.openxmlformats.org/officeDocument/2006/relationships" id="260" r:id="R5b0973d992274e28"/>
    <p:sldId xmlns:r="http://schemas.openxmlformats.org/officeDocument/2006/relationships" id="261" r:id="Rd62d87a8e84c4299"/>
    <p:sldId xmlns:r="http://schemas.openxmlformats.org/officeDocument/2006/relationships" id="262" r:id="Rd650d0568f3a41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36f9c7226a4ffe" /><Relationship Type="http://schemas.openxmlformats.org/officeDocument/2006/relationships/slide" Target="/ppt/slides/slide1.xml" Id="Rf9afa74982534123" /><Relationship Type="http://schemas.openxmlformats.org/officeDocument/2006/relationships/slide" Target="/ppt/slides/slide2.xml" Id="Rd3fe3f39bc2f4760" /><Relationship Type="http://schemas.openxmlformats.org/officeDocument/2006/relationships/slide" Target="/ppt/slides/slide3.xml" Id="Rc8fe18cc3acc499b" /><Relationship Type="http://schemas.openxmlformats.org/officeDocument/2006/relationships/slide" Target="/ppt/slides/slide4.xml" Id="R466e49b8bb3547ed" /><Relationship Type="http://schemas.openxmlformats.org/officeDocument/2006/relationships/slide" Target="/ppt/slides/slide5.xml" Id="R5b0973d992274e28" /><Relationship Type="http://schemas.openxmlformats.org/officeDocument/2006/relationships/slide" Target="/ppt/slides/slide6.xml" Id="Rd62d87a8e84c4299" /><Relationship Type="http://schemas.openxmlformats.org/officeDocument/2006/relationships/slide" Target="/ppt/slides/slide7.xml" Id="Rd650d0568f3a41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0e7944491d4c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ec2f937644780" /><Relationship Type="http://schemas.openxmlformats.org/officeDocument/2006/relationships/theme" Target="/ppt/slideMasters/theme/theme1.xml" Id="Rd6d22b4e1bff4a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2ec2f9376447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8d4ba3b404d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5af2396eb4f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0819b841742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e754cadf742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5d516e38f46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15196dde043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73dfef69c4f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ECONPARTNER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ECONPARTNER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83 555 750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28 510 972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22 568 723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1 294 174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39 179 912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ECONINVEST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Grundingen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post@econpartner.no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www.econpartner.no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831 087 692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ECONPARTNER AS</a:t>
            </a:r>
          </a:p>
        </p:txBody>
      </p:sp>
    </p:spTree>
  </p:cSld>
  <p:clrMapOvr>
    <a:masterClrMapping xmlns:a="http://schemas.openxmlformats.org/drawingml/2006/main"/>
  </p:clrMapOvr>
</p:sld>
</file>