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4096a44da48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7c5fd2dd4e42de"/>
  </p:sldMasterIdLst>
  <p:sldIdLst>
    <p:sldId xmlns:r="http://schemas.openxmlformats.org/officeDocument/2006/relationships" id="256" r:id="R601980580e894efa"/>
    <p:sldId xmlns:r="http://schemas.openxmlformats.org/officeDocument/2006/relationships" id="257" r:id="Rab1bfefe5f5044e6"/>
    <p:sldId xmlns:r="http://schemas.openxmlformats.org/officeDocument/2006/relationships" id="258" r:id="R3c42a91a8d524b03"/>
    <p:sldId xmlns:r="http://schemas.openxmlformats.org/officeDocument/2006/relationships" id="259" r:id="Rc8116311cd5548b1"/>
    <p:sldId xmlns:r="http://schemas.openxmlformats.org/officeDocument/2006/relationships" id="260" r:id="Rac368e74c1cb4c7b"/>
    <p:sldId xmlns:r="http://schemas.openxmlformats.org/officeDocument/2006/relationships" id="261" r:id="R7f605d71b8174952"/>
    <p:sldId xmlns:r="http://schemas.openxmlformats.org/officeDocument/2006/relationships" id="262" r:id="Re075e14ed30549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c5fd2dd4e42de" /><Relationship Type="http://schemas.openxmlformats.org/officeDocument/2006/relationships/slide" Target="/ppt/slides/slide1.xml" Id="R601980580e894efa" /><Relationship Type="http://schemas.openxmlformats.org/officeDocument/2006/relationships/slide" Target="/ppt/slides/slide2.xml" Id="Rab1bfefe5f5044e6" /><Relationship Type="http://schemas.openxmlformats.org/officeDocument/2006/relationships/slide" Target="/ppt/slides/slide3.xml" Id="R3c42a91a8d524b03" /><Relationship Type="http://schemas.openxmlformats.org/officeDocument/2006/relationships/slide" Target="/ppt/slides/slide4.xml" Id="Rc8116311cd5548b1" /><Relationship Type="http://schemas.openxmlformats.org/officeDocument/2006/relationships/slide" Target="/ppt/slides/slide5.xml" Id="Rac368e74c1cb4c7b" /><Relationship Type="http://schemas.openxmlformats.org/officeDocument/2006/relationships/slide" Target="/ppt/slides/slide6.xml" Id="R7f605d71b8174952" /><Relationship Type="http://schemas.openxmlformats.org/officeDocument/2006/relationships/slide" Target="/ppt/slides/slide7.xml" Id="Re075e14ed30549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d6362e66449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27a89036c47db" /><Relationship Type="http://schemas.openxmlformats.org/officeDocument/2006/relationships/theme" Target="/ppt/slideMasters/theme/theme1.xml" Id="Rdf3b7975a4fb46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027a89036c47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4ff728b5340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23917a40a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8dc00f83d4b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3bfea10dd4b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2963e447b43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9e80d0fb44f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dbf6b302241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2 699 999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8 288 273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PALIN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RISNES PAAL JONN M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830 318 062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