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fea6a6bc798424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ab9b3325494d61"/>
  </p:sldMasterIdLst>
  <p:sldIdLst>
    <p:sldId xmlns:r="http://schemas.openxmlformats.org/officeDocument/2006/relationships" id="256" r:id="Rca04c3ac0a3a4523"/>
    <p:sldId xmlns:r="http://schemas.openxmlformats.org/officeDocument/2006/relationships" id="257" r:id="R52feeac15cca49ed"/>
    <p:sldId xmlns:r="http://schemas.openxmlformats.org/officeDocument/2006/relationships" id="258" r:id="Rb39338d3ee234be5"/>
    <p:sldId xmlns:r="http://schemas.openxmlformats.org/officeDocument/2006/relationships" id="259" r:id="R2f3f7d28baf747b8"/>
    <p:sldId xmlns:r="http://schemas.openxmlformats.org/officeDocument/2006/relationships" id="260" r:id="Rd988fcedc6e04e22"/>
    <p:sldId xmlns:r="http://schemas.openxmlformats.org/officeDocument/2006/relationships" id="261" r:id="R2b6ba27e8ef54ec7"/>
    <p:sldId xmlns:r="http://schemas.openxmlformats.org/officeDocument/2006/relationships" id="262" r:id="R3c2c8a526a9b46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ab9b3325494d61" /><Relationship Type="http://schemas.openxmlformats.org/officeDocument/2006/relationships/slide" Target="/ppt/slides/slide1.xml" Id="Rca04c3ac0a3a4523" /><Relationship Type="http://schemas.openxmlformats.org/officeDocument/2006/relationships/slide" Target="/ppt/slides/slide2.xml" Id="R52feeac15cca49ed" /><Relationship Type="http://schemas.openxmlformats.org/officeDocument/2006/relationships/slide" Target="/ppt/slides/slide3.xml" Id="Rb39338d3ee234be5" /><Relationship Type="http://schemas.openxmlformats.org/officeDocument/2006/relationships/slide" Target="/ppt/slides/slide4.xml" Id="R2f3f7d28baf747b8" /><Relationship Type="http://schemas.openxmlformats.org/officeDocument/2006/relationships/slide" Target="/ppt/slides/slide5.xml" Id="Rd988fcedc6e04e22" /><Relationship Type="http://schemas.openxmlformats.org/officeDocument/2006/relationships/slide" Target="/ppt/slides/slide6.xml" Id="R2b6ba27e8ef54ec7" /><Relationship Type="http://schemas.openxmlformats.org/officeDocument/2006/relationships/slide" Target="/ppt/slides/slide7.xml" Id="R3c2c8a526a9b46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8e7ddb149c48b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e9e1b43a0b4842" /><Relationship Type="http://schemas.openxmlformats.org/officeDocument/2006/relationships/theme" Target="/ppt/slideMasters/theme/theme1.xml" Id="R7858dd11785e438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e9e1b43a0b484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89e3ecb92948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d56d11bda949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9644ccab2043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1d97b7639d48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4586c404a64f3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955728e4044c7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f27dc60dd84a7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INIT4U ACCOUNTING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INIT4U ACCOUNTING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20 610 975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1 656 210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1 282 002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1 687 669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8 220 447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INIT4U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Nordre gate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830 139 052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