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b771e8bd9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e4f6a0fba48f8"/>
  </p:sldMasterIdLst>
  <p:sldIdLst>
    <p:sldId xmlns:r="http://schemas.openxmlformats.org/officeDocument/2006/relationships" id="256" r:id="R772f1098731246b2"/>
    <p:sldId xmlns:r="http://schemas.openxmlformats.org/officeDocument/2006/relationships" id="257" r:id="R20501e58370a4775"/>
    <p:sldId xmlns:r="http://schemas.openxmlformats.org/officeDocument/2006/relationships" id="258" r:id="R3f413129d20c4550"/>
    <p:sldId xmlns:r="http://schemas.openxmlformats.org/officeDocument/2006/relationships" id="259" r:id="R30f5653cf29d4d05"/>
    <p:sldId xmlns:r="http://schemas.openxmlformats.org/officeDocument/2006/relationships" id="260" r:id="Rd3a3ff6f461a4206"/>
    <p:sldId xmlns:r="http://schemas.openxmlformats.org/officeDocument/2006/relationships" id="261" r:id="R9c51e980fad44416"/>
    <p:sldId xmlns:r="http://schemas.openxmlformats.org/officeDocument/2006/relationships" id="262" r:id="Rd97ce7e71abe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e4f6a0fba48f8" /><Relationship Type="http://schemas.openxmlformats.org/officeDocument/2006/relationships/slide" Target="/ppt/slides/slide1.xml" Id="R772f1098731246b2" /><Relationship Type="http://schemas.openxmlformats.org/officeDocument/2006/relationships/slide" Target="/ppt/slides/slide2.xml" Id="R20501e58370a4775" /><Relationship Type="http://schemas.openxmlformats.org/officeDocument/2006/relationships/slide" Target="/ppt/slides/slide3.xml" Id="R3f413129d20c4550" /><Relationship Type="http://schemas.openxmlformats.org/officeDocument/2006/relationships/slide" Target="/ppt/slides/slide4.xml" Id="R30f5653cf29d4d05" /><Relationship Type="http://schemas.openxmlformats.org/officeDocument/2006/relationships/slide" Target="/ppt/slides/slide5.xml" Id="Rd3a3ff6f461a4206" /><Relationship Type="http://schemas.openxmlformats.org/officeDocument/2006/relationships/slide" Target="/ppt/slides/slide6.xml" Id="R9c51e980fad44416" /><Relationship Type="http://schemas.openxmlformats.org/officeDocument/2006/relationships/slide" Target="/ppt/slides/slide7.xml" Id="Rd97ce7e71abe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73783c98d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797acb5664fc7" /><Relationship Type="http://schemas.openxmlformats.org/officeDocument/2006/relationships/theme" Target="/ppt/slideMasters/theme/theme1.xml" Id="Rf6055d75e810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797acb566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3b23f9d93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7a3854188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e2edae217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0de51527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2715ada45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47e549588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e8786964f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