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ac6438ca53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c7188e21e4403"/>
  </p:sldMasterIdLst>
  <p:sldIdLst>
    <p:sldId xmlns:r="http://schemas.openxmlformats.org/officeDocument/2006/relationships" id="256" r:id="R690d055b93214163"/>
    <p:sldId xmlns:r="http://schemas.openxmlformats.org/officeDocument/2006/relationships" id="257" r:id="Rd1071a246f8e48ef"/>
    <p:sldId xmlns:r="http://schemas.openxmlformats.org/officeDocument/2006/relationships" id="258" r:id="Ra8a6a8ad215c4db2"/>
    <p:sldId xmlns:r="http://schemas.openxmlformats.org/officeDocument/2006/relationships" id="259" r:id="Rc86c8ea94e3b4859"/>
    <p:sldId xmlns:r="http://schemas.openxmlformats.org/officeDocument/2006/relationships" id="260" r:id="R70e4bb91ffce4931"/>
    <p:sldId xmlns:r="http://schemas.openxmlformats.org/officeDocument/2006/relationships" id="261" r:id="R0d31b6bcae10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c7188e21e4403" /><Relationship Type="http://schemas.openxmlformats.org/officeDocument/2006/relationships/slide" Target="/ppt/slides/slide1.xml" Id="R690d055b93214163" /><Relationship Type="http://schemas.openxmlformats.org/officeDocument/2006/relationships/slide" Target="/ppt/slides/slide2.xml" Id="Rd1071a246f8e48ef" /><Relationship Type="http://schemas.openxmlformats.org/officeDocument/2006/relationships/slide" Target="/ppt/slides/slide3.xml" Id="Ra8a6a8ad215c4db2" /><Relationship Type="http://schemas.openxmlformats.org/officeDocument/2006/relationships/slide" Target="/ppt/slides/slide4.xml" Id="Rc86c8ea94e3b4859" /><Relationship Type="http://schemas.openxmlformats.org/officeDocument/2006/relationships/slide" Target="/ppt/slides/slide5.xml" Id="R70e4bb91ffce4931" /><Relationship Type="http://schemas.openxmlformats.org/officeDocument/2006/relationships/slide" Target="/ppt/slides/slide6.xml" Id="R0d31b6bcae10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cdd8adef2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d87738a94f51" /><Relationship Type="http://schemas.openxmlformats.org/officeDocument/2006/relationships/theme" Target="/ppt/slideMasters/theme/theme1.xml" Id="Rba0b117b0e1f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31d87738a9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3bd3007940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560f7a0cd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fae5d2352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b04d3373b45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41f0eef4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a82bacc04c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