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e3bc6c3c3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430e4be6f042fd"/>
  </p:sldMasterIdLst>
  <p:sldIdLst>
    <p:sldId xmlns:r="http://schemas.openxmlformats.org/officeDocument/2006/relationships" id="256" r:id="R71065adda2b54bf9"/>
    <p:sldId xmlns:r="http://schemas.openxmlformats.org/officeDocument/2006/relationships" id="257" r:id="R57e11d3174e747e5"/>
    <p:sldId xmlns:r="http://schemas.openxmlformats.org/officeDocument/2006/relationships" id="258" r:id="Rd2cd47026e274c81"/>
    <p:sldId xmlns:r="http://schemas.openxmlformats.org/officeDocument/2006/relationships" id="259" r:id="Ra4fcc116b29f4776"/>
    <p:sldId xmlns:r="http://schemas.openxmlformats.org/officeDocument/2006/relationships" id="260" r:id="R8da7a91708064baf"/>
    <p:sldId xmlns:r="http://schemas.openxmlformats.org/officeDocument/2006/relationships" id="261" r:id="R20a55769fb7b4cd9"/>
    <p:sldId xmlns:r="http://schemas.openxmlformats.org/officeDocument/2006/relationships" id="262" r:id="R21c814f88ed9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30e4be6f042fd" /><Relationship Type="http://schemas.openxmlformats.org/officeDocument/2006/relationships/slide" Target="/ppt/slides/slide1.xml" Id="R71065adda2b54bf9" /><Relationship Type="http://schemas.openxmlformats.org/officeDocument/2006/relationships/slide" Target="/ppt/slides/slide2.xml" Id="R57e11d3174e747e5" /><Relationship Type="http://schemas.openxmlformats.org/officeDocument/2006/relationships/slide" Target="/ppt/slides/slide3.xml" Id="Rd2cd47026e274c81" /><Relationship Type="http://schemas.openxmlformats.org/officeDocument/2006/relationships/slide" Target="/ppt/slides/slide4.xml" Id="Ra4fcc116b29f4776" /><Relationship Type="http://schemas.openxmlformats.org/officeDocument/2006/relationships/slide" Target="/ppt/slides/slide5.xml" Id="R8da7a91708064baf" /><Relationship Type="http://schemas.openxmlformats.org/officeDocument/2006/relationships/slide" Target="/ppt/slides/slide6.xml" Id="R20a55769fb7b4cd9" /><Relationship Type="http://schemas.openxmlformats.org/officeDocument/2006/relationships/slide" Target="/ppt/slides/slide7.xml" Id="R21c814f88ed9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2b70dfddb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d4e9c3254e5b" /><Relationship Type="http://schemas.openxmlformats.org/officeDocument/2006/relationships/theme" Target="/ppt/slideMasters/theme/theme1.xml" Id="Rc3f61ed90540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dd4e9c325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cc5e115d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604e99c6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be9b7bc97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2ed5d9f5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2b6c2b22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d7ab39e5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52d7e671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TOMCAT ARTS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TOMCAT ARTS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TOMCAT ARTS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TOMCAT ARTS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TOMCAT ARTS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TOMCAT ARTS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701 081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2 650 253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TOMCAT ARTS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ESPEN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TOMCAT ARTS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TOMCAT ARTS AS</a:t>
            </a:r>
          </a:p>
        </p:txBody>
      </p:sp>
    </p:spTree>
  </p:cSld>
  <p:clrMapOvr>
    <a:masterClrMapping xmlns:a="http://schemas.openxmlformats.org/drawingml/2006/main"/>
  </p:clrMapOvr>
</p:sld>
</file>