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d34639730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bb8d2d1cc4a01"/>
  </p:sldMasterIdLst>
  <p:sldIdLst>
    <p:sldId xmlns:r="http://schemas.openxmlformats.org/officeDocument/2006/relationships" id="256" r:id="R63d4ddac0cca4ba3"/>
    <p:sldId xmlns:r="http://schemas.openxmlformats.org/officeDocument/2006/relationships" id="257" r:id="Rfde47215a27e4c85"/>
    <p:sldId xmlns:r="http://schemas.openxmlformats.org/officeDocument/2006/relationships" id="258" r:id="R6888fadccc7f4780"/>
    <p:sldId xmlns:r="http://schemas.openxmlformats.org/officeDocument/2006/relationships" id="259" r:id="R7c3b1761e1a24d6f"/>
    <p:sldId xmlns:r="http://schemas.openxmlformats.org/officeDocument/2006/relationships" id="260" r:id="R049fdded34ad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bb8d2d1cc4a01" /><Relationship Type="http://schemas.openxmlformats.org/officeDocument/2006/relationships/slide" Target="/ppt/slides/slide1.xml" Id="R63d4ddac0cca4ba3" /><Relationship Type="http://schemas.openxmlformats.org/officeDocument/2006/relationships/slide" Target="/ppt/slides/slide2.xml" Id="Rfde47215a27e4c85" /><Relationship Type="http://schemas.openxmlformats.org/officeDocument/2006/relationships/slide" Target="/ppt/slides/slide3.xml" Id="R6888fadccc7f4780" /><Relationship Type="http://schemas.openxmlformats.org/officeDocument/2006/relationships/slide" Target="/ppt/slides/slide4.xml" Id="R7c3b1761e1a24d6f" /><Relationship Type="http://schemas.openxmlformats.org/officeDocument/2006/relationships/slide" Target="/ppt/slides/slide5.xml" Id="R049fdded34ad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efba6bb9e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804eb359483c" /><Relationship Type="http://schemas.openxmlformats.org/officeDocument/2006/relationships/theme" Target="/ppt/slideMasters/theme/theme1.xml" Id="R66b495dfb9b1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8804eb359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c10b1790e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8f14747c46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b477d02d2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1182e08f0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7c0f82aab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