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c3e6ba901941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74c4b14fcb49ff"/>
  </p:sldMasterIdLst>
  <p:sldIdLst>
    <p:sldId xmlns:r="http://schemas.openxmlformats.org/officeDocument/2006/relationships" id="256" r:id="R58b347b855894d18"/>
    <p:sldId xmlns:r="http://schemas.openxmlformats.org/officeDocument/2006/relationships" id="257" r:id="R8e6dc67afd8949fe"/>
    <p:sldId xmlns:r="http://schemas.openxmlformats.org/officeDocument/2006/relationships" id="258" r:id="R99dcfb1ecf024871"/>
    <p:sldId xmlns:r="http://schemas.openxmlformats.org/officeDocument/2006/relationships" id="259" r:id="R08bbe34446fa4062"/>
    <p:sldId xmlns:r="http://schemas.openxmlformats.org/officeDocument/2006/relationships" id="260" r:id="Ra980983f8aa14e4e"/>
    <p:sldId xmlns:r="http://schemas.openxmlformats.org/officeDocument/2006/relationships" id="261" r:id="R6aa5f8781a1349c9"/>
    <p:sldId xmlns:r="http://schemas.openxmlformats.org/officeDocument/2006/relationships" id="262" r:id="R96ada50eeeaf4a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74c4b14fcb49ff" /><Relationship Type="http://schemas.openxmlformats.org/officeDocument/2006/relationships/slide" Target="/ppt/slides/slide1.xml" Id="R58b347b855894d18" /><Relationship Type="http://schemas.openxmlformats.org/officeDocument/2006/relationships/slide" Target="/ppt/slides/slide2.xml" Id="R8e6dc67afd8949fe" /><Relationship Type="http://schemas.openxmlformats.org/officeDocument/2006/relationships/slide" Target="/ppt/slides/slide3.xml" Id="R99dcfb1ecf024871" /><Relationship Type="http://schemas.openxmlformats.org/officeDocument/2006/relationships/slide" Target="/ppt/slides/slide4.xml" Id="R08bbe34446fa4062" /><Relationship Type="http://schemas.openxmlformats.org/officeDocument/2006/relationships/slide" Target="/ppt/slides/slide5.xml" Id="Ra980983f8aa14e4e" /><Relationship Type="http://schemas.openxmlformats.org/officeDocument/2006/relationships/slide" Target="/ppt/slides/slide6.xml" Id="R6aa5f8781a1349c9" /><Relationship Type="http://schemas.openxmlformats.org/officeDocument/2006/relationships/slide" Target="/ppt/slides/slide7.xml" Id="R96ada50eeeaf4a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88192795bc48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349f4ca993441a" /><Relationship Type="http://schemas.openxmlformats.org/officeDocument/2006/relationships/theme" Target="/ppt/slideMasters/theme/theme1.xml" Id="Rdf267840d58944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349f4ca99344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686903dd445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e539f74b641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298f8e59048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7e4d996914d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9692029e744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3307be9cc64b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72521330244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TELMO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TELMO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53 280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MOMENT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SELBEK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JØRGENSEN HOLDING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Strandgate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829 622 912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TELMO HOLDING AS</a:t>
            </a:r>
          </a:p>
        </p:txBody>
      </p:sp>
    </p:spTree>
  </p:cSld>
  <p:clrMapOvr>
    <a:masterClrMapping xmlns:a="http://schemas.openxmlformats.org/drawingml/2006/main"/>
  </p:clrMapOvr>
</p:sld>
</file>