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d9c74a9a445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b7e0348ec42c6"/>
  </p:sldMasterIdLst>
  <p:sldIdLst>
    <p:sldId xmlns:r="http://schemas.openxmlformats.org/officeDocument/2006/relationships" id="256" r:id="Rb2155fdaaaea48ea"/>
    <p:sldId xmlns:r="http://schemas.openxmlformats.org/officeDocument/2006/relationships" id="257" r:id="R8bd8a6e068534125"/>
    <p:sldId xmlns:r="http://schemas.openxmlformats.org/officeDocument/2006/relationships" id="258" r:id="R6c19c14d20b340a5"/>
    <p:sldId xmlns:r="http://schemas.openxmlformats.org/officeDocument/2006/relationships" id="259" r:id="R8cb1f3733ce243de"/>
    <p:sldId xmlns:r="http://schemas.openxmlformats.org/officeDocument/2006/relationships" id="260" r:id="Re892b51111a241db"/>
    <p:sldId xmlns:r="http://schemas.openxmlformats.org/officeDocument/2006/relationships" id="261" r:id="R5a4b1c1749514751"/>
    <p:sldId xmlns:r="http://schemas.openxmlformats.org/officeDocument/2006/relationships" id="262" r:id="R9af9b9533cca44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b7e0348ec42c6" /><Relationship Type="http://schemas.openxmlformats.org/officeDocument/2006/relationships/slide" Target="/ppt/slides/slide1.xml" Id="Rb2155fdaaaea48ea" /><Relationship Type="http://schemas.openxmlformats.org/officeDocument/2006/relationships/slide" Target="/ppt/slides/slide2.xml" Id="R8bd8a6e068534125" /><Relationship Type="http://schemas.openxmlformats.org/officeDocument/2006/relationships/slide" Target="/ppt/slides/slide3.xml" Id="R6c19c14d20b340a5" /><Relationship Type="http://schemas.openxmlformats.org/officeDocument/2006/relationships/slide" Target="/ppt/slides/slide4.xml" Id="R8cb1f3733ce243de" /><Relationship Type="http://schemas.openxmlformats.org/officeDocument/2006/relationships/slide" Target="/ppt/slides/slide5.xml" Id="Re892b51111a241db" /><Relationship Type="http://schemas.openxmlformats.org/officeDocument/2006/relationships/slide" Target="/ppt/slides/slide6.xml" Id="R5a4b1c1749514751" /><Relationship Type="http://schemas.openxmlformats.org/officeDocument/2006/relationships/slide" Target="/ppt/slides/slide7.xml" Id="R9af9b9533cca44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6dd85ee01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3c7a098db46c7" /><Relationship Type="http://schemas.openxmlformats.org/officeDocument/2006/relationships/theme" Target="/ppt/slideMasters/theme/theme1.xml" Id="R863de5e28b3a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3c7a098db46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9c1055cf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0195cbaf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0e4c3544a4f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0fa7f7101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010137c9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c1b1ac8f4d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1832fb25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432 629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ANNE OPPEGAARD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