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1f0bce192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4ce39bb504679"/>
  </p:sldMasterIdLst>
  <p:sldIdLst>
    <p:sldId xmlns:r="http://schemas.openxmlformats.org/officeDocument/2006/relationships" id="256" r:id="Rc8ecf829086446c8"/>
    <p:sldId xmlns:r="http://schemas.openxmlformats.org/officeDocument/2006/relationships" id="257" r:id="R9d33a53fcdf74dff"/>
    <p:sldId xmlns:r="http://schemas.openxmlformats.org/officeDocument/2006/relationships" id="258" r:id="Re8eedb56b48b4a1e"/>
    <p:sldId xmlns:r="http://schemas.openxmlformats.org/officeDocument/2006/relationships" id="259" r:id="R4323609030ff4462"/>
    <p:sldId xmlns:r="http://schemas.openxmlformats.org/officeDocument/2006/relationships" id="260" r:id="R701e9d8b638547ee"/>
    <p:sldId xmlns:r="http://schemas.openxmlformats.org/officeDocument/2006/relationships" id="261" r:id="R2019dd44a8bf4841"/>
    <p:sldId xmlns:r="http://schemas.openxmlformats.org/officeDocument/2006/relationships" id="262" r:id="R529c3cb0604e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4ce39bb504679" /><Relationship Type="http://schemas.openxmlformats.org/officeDocument/2006/relationships/slide" Target="/ppt/slides/slide1.xml" Id="Rc8ecf829086446c8" /><Relationship Type="http://schemas.openxmlformats.org/officeDocument/2006/relationships/slide" Target="/ppt/slides/slide2.xml" Id="R9d33a53fcdf74dff" /><Relationship Type="http://schemas.openxmlformats.org/officeDocument/2006/relationships/slide" Target="/ppt/slides/slide3.xml" Id="Re8eedb56b48b4a1e" /><Relationship Type="http://schemas.openxmlformats.org/officeDocument/2006/relationships/slide" Target="/ppt/slides/slide4.xml" Id="R4323609030ff4462" /><Relationship Type="http://schemas.openxmlformats.org/officeDocument/2006/relationships/slide" Target="/ppt/slides/slide5.xml" Id="R701e9d8b638547ee" /><Relationship Type="http://schemas.openxmlformats.org/officeDocument/2006/relationships/slide" Target="/ppt/slides/slide6.xml" Id="R2019dd44a8bf4841" /><Relationship Type="http://schemas.openxmlformats.org/officeDocument/2006/relationships/slide" Target="/ppt/slides/slide7.xml" Id="R529c3cb0604e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e4af250cf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88827e4c4f32" /><Relationship Type="http://schemas.openxmlformats.org/officeDocument/2006/relationships/theme" Target="/ppt/slideMasters/theme/theme1.xml" Id="Rd3ce9fd1014c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ca88827e4c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d0506934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bcdc5860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30e7b1f2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c71498cb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834512e46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fcd06131d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a9247b1a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11 450 895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28 299 308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HANNA MIKAELA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ISABELLE OLIVIA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JONATAN WILHELM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THEA GABRIELLA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HANS DØSEN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