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e8ad4fe371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d93509e314abd"/>
  </p:sldMasterIdLst>
  <p:sldIdLst>
    <p:sldId xmlns:r="http://schemas.openxmlformats.org/officeDocument/2006/relationships" id="256" r:id="R357fcea1e7284ba1"/>
    <p:sldId xmlns:r="http://schemas.openxmlformats.org/officeDocument/2006/relationships" id="257" r:id="R4ecacc6464db40d1"/>
    <p:sldId xmlns:r="http://schemas.openxmlformats.org/officeDocument/2006/relationships" id="258" r:id="Rad86463849bb4b58"/>
    <p:sldId xmlns:r="http://schemas.openxmlformats.org/officeDocument/2006/relationships" id="259" r:id="R1c05124d8ae64047"/>
    <p:sldId xmlns:r="http://schemas.openxmlformats.org/officeDocument/2006/relationships" id="260" r:id="Rc1a3a0023f874869"/>
    <p:sldId xmlns:r="http://schemas.openxmlformats.org/officeDocument/2006/relationships" id="261" r:id="Rfea0f2921ddc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d93509e314abd" /><Relationship Type="http://schemas.openxmlformats.org/officeDocument/2006/relationships/slide" Target="/ppt/slides/slide1.xml" Id="R357fcea1e7284ba1" /><Relationship Type="http://schemas.openxmlformats.org/officeDocument/2006/relationships/slide" Target="/ppt/slides/slide2.xml" Id="R4ecacc6464db40d1" /><Relationship Type="http://schemas.openxmlformats.org/officeDocument/2006/relationships/slide" Target="/ppt/slides/slide3.xml" Id="Rad86463849bb4b58" /><Relationship Type="http://schemas.openxmlformats.org/officeDocument/2006/relationships/slide" Target="/ppt/slides/slide4.xml" Id="R1c05124d8ae64047" /><Relationship Type="http://schemas.openxmlformats.org/officeDocument/2006/relationships/slide" Target="/ppt/slides/slide5.xml" Id="Rc1a3a0023f874869" /><Relationship Type="http://schemas.openxmlformats.org/officeDocument/2006/relationships/slide" Target="/ppt/slides/slide6.xml" Id="Rfea0f2921ddc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910586989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b6a3258534041" /><Relationship Type="http://schemas.openxmlformats.org/officeDocument/2006/relationships/theme" Target="/ppt/slideMasters/theme/theme1.xml" Id="R22e564056506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b6a325853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7e9f616de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2786e4916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e432fae5f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bb71be1bc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e341d8b1242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aa0170c1f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828 758 632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