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45f03f846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1669fc39b47a0"/>
  </p:sldMasterIdLst>
  <p:sldIdLst>
    <p:sldId xmlns:r="http://schemas.openxmlformats.org/officeDocument/2006/relationships" id="256" r:id="Rb6ab0fbb74634de8"/>
    <p:sldId xmlns:r="http://schemas.openxmlformats.org/officeDocument/2006/relationships" id="257" r:id="Rb44b5e9477f147d5"/>
    <p:sldId xmlns:r="http://schemas.openxmlformats.org/officeDocument/2006/relationships" id="258" r:id="Rc75e4e8ef6ce4f0f"/>
    <p:sldId xmlns:r="http://schemas.openxmlformats.org/officeDocument/2006/relationships" id="259" r:id="R9d037a7480c447b1"/>
    <p:sldId xmlns:r="http://schemas.openxmlformats.org/officeDocument/2006/relationships" id="260" r:id="R58eb05c22b1f43cb"/>
    <p:sldId xmlns:r="http://schemas.openxmlformats.org/officeDocument/2006/relationships" id="261" r:id="Rcb9618b6727443cd"/>
    <p:sldId xmlns:r="http://schemas.openxmlformats.org/officeDocument/2006/relationships" id="262" r:id="R3381008abdf2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1669fc39b47a0" /><Relationship Type="http://schemas.openxmlformats.org/officeDocument/2006/relationships/slide" Target="/ppt/slides/slide1.xml" Id="Rb6ab0fbb74634de8" /><Relationship Type="http://schemas.openxmlformats.org/officeDocument/2006/relationships/slide" Target="/ppt/slides/slide2.xml" Id="Rb44b5e9477f147d5" /><Relationship Type="http://schemas.openxmlformats.org/officeDocument/2006/relationships/slide" Target="/ppt/slides/slide3.xml" Id="Rc75e4e8ef6ce4f0f" /><Relationship Type="http://schemas.openxmlformats.org/officeDocument/2006/relationships/slide" Target="/ppt/slides/slide4.xml" Id="R9d037a7480c447b1" /><Relationship Type="http://schemas.openxmlformats.org/officeDocument/2006/relationships/slide" Target="/ppt/slides/slide5.xml" Id="R58eb05c22b1f43cb" /><Relationship Type="http://schemas.openxmlformats.org/officeDocument/2006/relationships/slide" Target="/ppt/slides/slide6.xml" Id="Rcb9618b6727443cd" /><Relationship Type="http://schemas.openxmlformats.org/officeDocument/2006/relationships/slide" Target="/ppt/slides/slide7.xml" Id="R3381008abdf2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92fb606064b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9e2e77dc749d1" /><Relationship Type="http://schemas.openxmlformats.org/officeDocument/2006/relationships/theme" Target="/ppt/slideMasters/theme/theme1.xml" Id="R255d3b92d411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9e2e77dc7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c12be3c5c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a15141e874b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3aea4f28a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107553b8d4a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b92a1e73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9986861a3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b353a9abc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NORMANN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Skoglundkollen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828 580 892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