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4ebd1bd6e445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1f5cb85f654bbf"/>
  </p:sldMasterIdLst>
  <p:sldIdLst>
    <p:sldId xmlns:r="http://schemas.openxmlformats.org/officeDocument/2006/relationships" id="256" r:id="Rb1fad42d3474421e"/>
    <p:sldId xmlns:r="http://schemas.openxmlformats.org/officeDocument/2006/relationships" id="257" r:id="R919ad36396c44762"/>
    <p:sldId xmlns:r="http://schemas.openxmlformats.org/officeDocument/2006/relationships" id="258" r:id="R425ff4b5f9074d20"/>
    <p:sldId xmlns:r="http://schemas.openxmlformats.org/officeDocument/2006/relationships" id="259" r:id="Rc1f7897b1bd04c37"/>
    <p:sldId xmlns:r="http://schemas.openxmlformats.org/officeDocument/2006/relationships" id="260" r:id="Rdeae8f95bd0548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1f5cb85f654bbf" /><Relationship Type="http://schemas.openxmlformats.org/officeDocument/2006/relationships/slide" Target="/ppt/slides/slide1.xml" Id="Rb1fad42d3474421e" /><Relationship Type="http://schemas.openxmlformats.org/officeDocument/2006/relationships/slide" Target="/ppt/slides/slide2.xml" Id="R919ad36396c44762" /><Relationship Type="http://schemas.openxmlformats.org/officeDocument/2006/relationships/slide" Target="/ppt/slides/slide3.xml" Id="R425ff4b5f9074d20" /><Relationship Type="http://schemas.openxmlformats.org/officeDocument/2006/relationships/slide" Target="/ppt/slides/slide4.xml" Id="Rc1f7897b1bd04c37" /><Relationship Type="http://schemas.openxmlformats.org/officeDocument/2006/relationships/slide" Target="/ppt/slides/slide5.xml" Id="Rdeae8f95bd0548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4a7f0b837442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e239b67bf447b" /><Relationship Type="http://schemas.openxmlformats.org/officeDocument/2006/relationships/theme" Target="/ppt/slideMasters/theme/theme1.xml" Id="Re8ca8d069de445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fe239b67bf44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344cd9de44b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756c385b140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ba2e60bb94c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3dcb4562a4c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007fa7f9b45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NORGE RESTRICTED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NORGE RESTRICTED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828 446 592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