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18642805e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18726bebf4d48"/>
  </p:sldMasterIdLst>
  <p:sldIdLst>
    <p:sldId xmlns:r="http://schemas.openxmlformats.org/officeDocument/2006/relationships" id="256" r:id="R5093c9df3bf14858"/>
    <p:sldId xmlns:r="http://schemas.openxmlformats.org/officeDocument/2006/relationships" id="257" r:id="Ra0c7329cc33a4e61"/>
    <p:sldId xmlns:r="http://schemas.openxmlformats.org/officeDocument/2006/relationships" id="258" r:id="R7ad2ff88deb640cf"/>
    <p:sldId xmlns:r="http://schemas.openxmlformats.org/officeDocument/2006/relationships" id="259" r:id="Rd97aa027897d458f"/>
    <p:sldId xmlns:r="http://schemas.openxmlformats.org/officeDocument/2006/relationships" id="260" r:id="Rae24ce8fc30c49ed"/>
    <p:sldId xmlns:r="http://schemas.openxmlformats.org/officeDocument/2006/relationships" id="261" r:id="R16060ca3ef784c4b"/>
    <p:sldId xmlns:r="http://schemas.openxmlformats.org/officeDocument/2006/relationships" id="262" r:id="R809e3c3b4fc1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18726bebf4d48" /><Relationship Type="http://schemas.openxmlformats.org/officeDocument/2006/relationships/slide" Target="/ppt/slides/slide1.xml" Id="R5093c9df3bf14858" /><Relationship Type="http://schemas.openxmlformats.org/officeDocument/2006/relationships/slide" Target="/ppt/slides/slide2.xml" Id="Ra0c7329cc33a4e61" /><Relationship Type="http://schemas.openxmlformats.org/officeDocument/2006/relationships/slide" Target="/ppt/slides/slide3.xml" Id="R7ad2ff88deb640cf" /><Relationship Type="http://schemas.openxmlformats.org/officeDocument/2006/relationships/slide" Target="/ppt/slides/slide4.xml" Id="Rd97aa027897d458f" /><Relationship Type="http://schemas.openxmlformats.org/officeDocument/2006/relationships/slide" Target="/ppt/slides/slide5.xml" Id="Rae24ce8fc30c49ed" /><Relationship Type="http://schemas.openxmlformats.org/officeDocument/2006/relationships/slide" Target="/ppt/slides/slide6.xml" Id="R16060ca3ef784c4b" /><Relationship Type="http://schemas.openxmlformats.org/officeDocument/2006/relationships/slide" Target="/ppt/slides/slide7.xml" Id="R809e3c3b4fc1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cf35e219d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d38d98124b54" /><Relationship Type="http://schemas.openxmlformats.org/officeDocument/2006/relationships/theme" Target="/ppt/slideMasters/theme/theme1.xml" Id="R7cd9bf934045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6d38d9812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ca940816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d423787f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4b9b4f80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3c5ef4eb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e983f975a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73d09e0d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0ccf7a06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