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a6ed525ad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79b7789c640a4"/>
  </p:sldMasterIdLst>
  <p:sldIdLst>
    <p:sldId xmlns:r="http://schemas.openxmlformats.org/officeDocument/2006/relationships" id="256" r:id="R23188c1e236c4dc9"/>
    <p:sldId xmlns:r="http://schemas.openxmlformats.org/officeDocument/2006/relationships" id="257" r:id="R8108a0f78a2f44ee"/>
    <p:sldId xmlns:r="http://schemas.openxmlformats.org/officeDocument/2006/relationships" id="258" r:id="R062b180603384909"/>
    <p:sldId xmlns:r="http://schemas.openxmlformats.org/officeDocument/2006/relationships" id="259" r:id="R40f56dceccf64bf9"/>
    <p:sldId xmlns:r="http://schemas.openxmlformats.org/officeDocument/2006/relationships" id="260" r:id="Re9cab298f33d4b94"/>
    <p:sldId xmlns:r="http://schemas.openxmlformats.org/officeDocument/2006/relationships" id="261" r:id="R54de14c5b45c4978"/>
    <p:sldId xmlns:r="http://schemas.openxmlformats.org/officeDocument/2006/relationships" id="262" r:id="R3a1717c5cb4a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79b7789c640a4" /><Relationship Type="http://schemas.openxmlformats.org/officeDocument/2006/relationships/slide" Target="/ppt/slides/slide1.xml" Id="R23188c1e236c4dc9" /><Relationship Type="http://schemas.openxmlformats.org/officeDocument/2006/relationships/slide" Target="/ppt/slides/slide2.xml" Id="R8108a0f78a2f44ee" /><Relationship Type="http://schemas.openxmlformats.org/officeDocument/2006/relationships/slide" Target="/ppt/slides/slide3.xml" Id="R062b180603384909" /><Relationship Type="http://schemas.openxmlformats.org/officeDocument/2006/relationships/slide" Target="/ppt/slides/slide4.xml" Id="R40f56dceccf64bf9" /><Relationship Type="http://schemas.openxmlformats.org/officeDocument/2006/relationships/slide" Target="/ppt/slides/slide5.xml" Id="Re9cab298f33d4b94" /><Relationship Type="http://schemas.openxmlformats.org/officeDocument/2006/relationships/slide" Target="/ppt/slides/slide6.xml" Id="R54de14c5b45c4978" /><Relationship Type="http://schemas.openxmlformats.org/officeDocument/2006/relationships/slide" Target="/ppt/slides/slide7.xml" Id="R3a1717c5cb4a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9f5f1a288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58560382e48b7" /><Relationship Type="http://schemas.openxmlformats.org/officeDocument/2006/relationships/theme" Target="/ppt/slideMasters/theme/theme1.xml" Id="R88be05106300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58560382e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24b61b6bf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483e33c8e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1f9d828fb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743dc09d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ba22c883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28b1451ce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5cd24fe2d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CLEANVALLEY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CLEANVALLEY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16 121 372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17 254 398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ANDERSEN RENDAL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Fagertunveien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828 300 652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