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b87ac755b1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b128053ad34e96"/>
  </p:sldMasterIdLst>
  <p:sldIdLst>
    <p:sldId xmlns:r="http://schemas.openxmlformats.org/officeDocument/2006/relationships" id="256" r:id="Rb7efde03a4e447eb"/>
    <p:sldId xmlns:r="http://schemas.openxmlformats.org/officeDocument/2006/relationships" id="257" r:id="R465e0eaa29db4ad2"/>
    <p:sldId xmlns:r="http://schemas.openxmlformats.org/officeDocument/2006/relationships" id="258" r:id="R684f471f3c39467f"/>
    <p:sldId xmlns:r="http://schemas.openxmlformats.org/officeDocument/2006/relationships" id="259" r:id="R9dc9e24bbcb04c79"/>
    <p:sldId xmlns:r="http://schemas.openxmlformats.org/officeDocument/2006/relationships" id="260" r:id="R27ba444625644aa3"/>
    <p:sldId xmlns:r="http://schemas.openxmlformats.org/officeDocument/2006/relationships" id="261" r:id="R454cacffd5864cbd"/>
    <p:sldId xmlns:r="http://schemas.openxmlformats.org/officeDocument/2006/relationships" id="262" r:id="R120446681a3846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128053ad34e96" /><Relationship Type="http://schemas.openxmlformats.org/officeDocument/2006/relationships/slide" Target="/ppt/slides/slide1.xml" Id="Rb7efde03a4e447eb" /><Relationship Type="http://schemas.openxmlformats.org/officeDocument/2006/relationships/slide" Target="/ppt/slides/slide2.xml" Id="R465e0eaa29db4ad2" /><Relationship Type="http://schemas.openxmlformats.org/officeDocument/2006/relationships/slide" Target="/ppt/slides/slide3.xml" Id="R684f471f3c39467f" /><Relationship Type="http://schemas.openxmlformats.org/officeDocument/2006/relationships/slide" Target="/ppt/slides/slide4.xml" Id="R9dc9e24bbcb04c79" /><Relationship Type="http://schemas.openxmlformats.org/officeDocument/2006/relationships/slide" Target="/ppt/slides/slide5.xml" Id="R27ba444625644aa3" /><Relationship Type="http://schemas.openxmlformats.org/officeDocument/2006/relationships/slide" Target="/ppt/slides/slide6.xml" Id="R454cacffd5864cbd" /><Relationship Type="http://schemas.openxmlformats.org/officeDocument/2006/relationships/slide" Target="/ppt/slides/slide7.xml" Id="R120446681a3846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0e080ca0747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6374024b94e2f" /><Relationship Type="http://schemas.openxmlformats.org/officeDocument/2006/relationships/theme" Target="/ppt/slideMasters/theme/theme1.xml" Id="Rcea61be7b7d942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6374024b94e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2c17df74242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a08d23e8847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2dd9dc050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12b351de6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fefea41ab4e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68c25e31247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c3bda633f49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SELSKAPNORGE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SELSKAPNORGE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 KARAGÜL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Yasin Karagül, Havnegata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yasin-q@hotmail.com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