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c59af887c4d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c7d030b014317"/>
  </p:sldMasterIdLst>
  <p:sldIdLst>
    <p:sldId xmlns:r="http://schemas.openxmlformats.org/officeDocument/2006/relationships" id="256" r:id="R37a3e64c6ab24b27"/>
    <p:sldId xmlns:r="http://schemas.openxmlformats.org/officeDocument/2006/relationships" id="257" r:id="R4cee7dbf4e5a480c"/>
    <p:sldId xmlns:r="http://schemas.openxmlformats.org/officeDocument/2006/relationships" id="258" r:id="R6fe192b69de749e4"/>
    <p:sldId xmlns:r="http://schemas.openxmlformats.org/officeDocument/2006/relationships" id="259" r:id="R20a17089419849a4"/>
    <p:sldId xmlns:r="http://schemas.openxmlformats.org/officeDocument/2006/relationships" id="260" r:id="R6f0f6e58f522466c"/>
    <p:sldId xmlns:r="http://schemas.openxmlformats.org/officeDocument/2006/relationships" id="261" r:id="R6679867544cb437d"/>
    <p:sldId xmlns:r="http://schemas.openxmlformats.org/officeDocument/2006/relationships" id="262" r:id="Reefef6a0cf47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c7d030b014317" /><Relationship Type="http://schemas.openxmlformats.org/officeDocument/2006/relationships/slide" Target="/ppt/slides/slide1.xml" Id="R37a3e64c6ab24b27" /><Relationship Type="http://schemas.openxmlformats.org/officeDocument/2006/relationships/slide" Target="/ppt/slides/slide2.xml" Id="R4cee7dbf4e5a480c" /><Relationship Type="http://schemas.openxmlformats.org/officeDocument/2006/relationships/slide" Target="/ppt/slides/slide3.xml" Id="R6fe192b69de749e4" /><Relationship Type="http://schemas.openxmlformats.org/officeDocument/2006/relationships/slide" Target="/ppt/slides/slide4.xml" Id="R20a17089419849a4" /><Relationship Type="http://schemas.openxmlformats.org/officeDocument/2006/relationships/slide" Target="/ppt/slides/slide5.xml" Id="R6f0f6e58f522466c" /><Relationship Type="http://schemas.openxmlformats.org/officeDocument/2006/relationships/slide" Target="/ppt/slides/slide6.xml" Id="R6679867544cb437d" /><Relationship Type="http://schemas.openxmlformats.org/officeDocument/2006/relationships/slide" Target="/ppt/slides/slide7.xml" Id="Reefef6a0cf47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fd6f09014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f7c0efa2443e8" /><Relationship Type="http://schemas.openxmlformats.org/officeDocument/2006/relationships/theme" Target="/ppt/slideMasters/theme/theme1.xml" Id="Rc2197948122840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7f7c0efa2443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047714499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57e277846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6b13517a9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a9b5f71b2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d7f04d8ec4e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7c82e9b1049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d8fe0faa144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OUTSOURCING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OUTSOURCING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24 349 683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12 615 006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MAZARS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Mazars AS, 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828 044 702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