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0dc178ab0045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ed29f24c7c4f67"/>
  </p:sldMasterIdLst>
  <p:sldIdLst>
    <p:sldId xmlns:r="http://schemas.openxmlformats.org/officeDocument/2006/relationships" id="256" r:id="Rbb36d8f4d2ae421e"/>
    <p:sldId xmlns:r="http://schemas.openxmlformats.org/officeDocument/2006/relationships" id="257" r:id="R7754037f4a594f7d"/>
    <p:sldId xmlns:r="http://schemas.openxmlformats.org/officeDocument/2006/relationships" id="258" r:id="R20303fbbf50845fd"/>
    <p:sldId xmlns:r="http://schemas.openxmlformats.org/officeDocument/2006/relationships" id="259" r:id="Rbd15e7f981394053"/>
    <p:sldId xmlns:r="http://schemas.openxmlformats.org/officeDocument/2006/relationships" id="260" r:id="R501dc3f3f8584aec"/>
    <p:sldId xmlns:r="http://schemas.openxmlformats.org/officeDocument/2006/relationships" id="261" r:id="R5ad83b26083d4617"/>
    <p:sldId xmlns:r="http://schemas.openxmlformats.org/officeDocument/2006/relationships" id="262" r:id="Rfa87120448ad4e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ed29f24c7c4f67" /><Relationship Type="http://schemas.openxmlformats.org/officeDocument/2006/relationships/slide" Target="/ppt/slides/slide1.xml" Id="Rbb36d8f4d2ae421e" /><Relationship Type="http://schemas.openxmlformats.org/officeDocument/2006/relationships/slide" Target="/ppt/slides/slide2.xml" Id="R7754037f4a594f7d" /><Relationship Type="http://schemas.openxmlformats.org/officeDocument/2006/relationships/slide" Target="/ppt/slides/slide3.xml" Id="R20303fbbf50845fd" /><Relationship Type="http://schemas.openxmlformats.org/officeDocument/2006/relationships/slide" Target="/ppt/slides/slide4.xml" Id="Rbd15e7f981394053" /><Relationship Type="http://schemas.openxmlformats.org/officeDocument/2006/relationships/slide" Target="/ppt/slides/slide5.xml" Id="R501dc3f3f8584aec" /><Relationship Type="http://schemas.openxmlformats.org/officeDocument/2006/relationships/slide" Target="/ppt/slides/slide6.xml" Id="R5ad83b26083d4617" /><Relationship Type="http://schemas.openxmlformats.org/officeDocument/2006/relationships/slide" Target="/ppt/slides/slide7.xml" Id="Rfa87120448ad4e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105cbcdd7e42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c5f52df184c60" /><Relationship Type="http://schemas.openxmlformats.org/officeDocument/2006/relationships/theme" Target="/ppt/slideMasters/theme/theme1.xml" Id="Rec8e0f91dc2f4a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ac5f52df184c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9b129d1774c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f629081f045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6f897a6ca43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273cfc7424f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74fc51a4444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9c60180a14d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c79cfa6f946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OHR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380 864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−3 140 699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67 208 445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763 323 067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783 163 864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827 504 912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