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3dea3673894d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e205d0b53f4fc2"/>
  </p:sldMasterIdLst>
  <p:sldIdLst>
    <p:sldId xmlns:r="http://schemas.openxmlformats.org/officeDocument/2006/relationships" id="256" r:id="Rb684ddb3cb6447df"/>
    <p:sldId xmlns:r="http://schemas.openxmlformats.org/officeDocument/2006/relationships" id="257" r:id="R9587b33594144f10"/>
    <p:sldId xmlns:r="http://schemas.openxmlformats.org/officeDocument/2006/relationships" id="258" r:id="R8d9e7136fcd64502"/>
    <p:sldId xmlns:r="http://schemas.openxmlformats.org/officeDocument/2006/relationships" id="259" r:id="R46a1004e254e49bf"/>
    <p:sldId xmlns:r="http://schemas.openxmlformats.org/officeDocument/2006/relationships" id="260" r:id="Rc00b4580361349e1"/>
    <p:sldId xmlns:r="http://schemas.openxmlformats.org/officeDocument/2006/relationships" id="261" r:id="Rf653f59c969d49e5"/>
    <p:sldId xmlns:r="http://schemas.openxmlformats.org/officeDocument/2006/relationships" id="262" r:id="R54f6500a91a84c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e205d0b53f4fc2" /><Relationship Type="http://schemas.openxmlformats.org/officeDocument/2006/relationships/slide" Target="/ppt/slides/slide1.xml" Id="Rb684ddb3cb6447df" /><Relationship Type="http://schemas.openxmlformats.org/officeDocument/2006/relationships/slide" Target="/ppt/slides/slide2.xml" Id="R9587b33594144f10" /><Relationship Type="http://schemas.openxmlformats.org/officeDocument/2006/relationships/slide" Target="/ppt/slides/slide3.xml" Id="R8d9e7136fcd64502" /><Relationship Type="http://schemas.openxmlformats.org/officeDocument/2006/relationships/slide" Target="/ppt/slides/slide4.xml" Id="R46a1004e254e49bf" /><Relationship Type="http://schemas.openxmlformats.org/officeDocument/2006/relationships/slide" Target="/ppt/slides/slide5.xml" Id="Rc00b4580361349e1" /><Relationship Type="http://schemas.openxmlformats.org/officeDocument/2006/relationships/slide" Target="/ppt/slides/slide6.xml" Id="Rf653f59c969d49e5" /><Relationship Type="http://schemas.openxmlformats.org/officeDocument/2006/relationships/slide" Target="/ppt/slides/slide7.xml" Id="R54f6500a91a84c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3ced0b06a74f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8161643114671" /><Relationship Type="http://schemas.openxmlformats.org/officeDocument/2006/relationships/theme" Target="/ppt/slideMasters/theme/theme1.xml" Id="R617f19cad93949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f81616431146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1fcdbd14442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443ec998141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29d7b012f42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ca8e66c7045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95b2818c541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70e2144994d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fb1c8287c4c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KRISTELIG GYMNASIUM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KRISTELIG GYMNASIUM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KRISTELIG GYMNASIUM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KRISTELIG GYMNASIUM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KRISTELIG GYMNASIUM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KRISTELIG GYMNASIUM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147 437 252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6 877 894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9 420 131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87 029 735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109 486 477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KRISTELIG GYMNASIUM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DET NORSKE MISJONSSELSKAP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NORMISJON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LUTHERSK MISJONSSAMBAND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KRISTELIG GYMNASIUM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Homansbakken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55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kg@kg.vgs.no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kg.vgs.no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827 111 392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KRISTELIG GYMNASIUM AS</a:t>
            </a:r>
          </a:p>
        </p:txBody>
      </p:sp>
    </p:spTree>
  </p:cSld>
  <p:clrMapOvr>
    <a:masterClrMapping xmlns:a="http://schemas.openxmlformats.org/drawingml/2006/main"/>
  </p:clrMapOvr>
</p:sld>
</file>