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f445e3fb024f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d805572b0423b"/>
  </p:sldMasterIdLst>
  <p:sldIdLst>
    <p:sldId xmlns:r="http://schemas.openxmlformats.org/officeDocument/2006/relationships" id="256" r:id="Rf4dd9ce265c844c5"/>
    <p:sldId xmlns:r="http://schemas.openxmlformats.org/officeDocument/2006/relationships" id="257" r:id="R53285c68708d4755"/>
    <p:sldId xmlns:r="http://schemas.openxmlformats.org/officeDocument/2006/relationships" id="258" r:id="R698717d492ea4464"/>
    <p:sldId xmlns:r="http://schemas.openxmlformats.org/officeDocument/2006/relationships" id="259" r:id="Re74b1b983a594650"/>
    <p:sldId xmlns:r="http://schemas.openxmlformats.org/officeDocument/2006/relationships" id="260" r:id="R8887b626a9304789"/>
    <p:sldId xmlns:r="http://schemas.openxmlformats.org/officeDocument/2006/relationships" id="261" r:id="R4e6df550f8934400"/>
    <p:sldId xmlns:r="http://schemas.openxmlformats.org/officeDocument/2006/relationships" id="262" r:id="R468e0ed35ff940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d805572b0423b" /><Relationship Type="http://schemas.openxmlformats.org/officeDocument/2006/relationships/slide" Target="/ppt/slides/slide1.xml" Id="Rf4dd9ce265c844c5" /><Relationship Type="http://schemas.openxmlformats.org/officeDocument/2006/relationships/slide" Target="/ppt/slides/slide2.xml" Id="R53285c68708d4755" /><Relationship Type="http://schemas.openxmlformats.org/officeDocument/2006/relationships/slide" Target="/ppt/slides/slide3.xml" Id="R698717d492ea4464" /><Relationship Type="http://schemas.openxmlformats.org/officeDocument/2006/relationships/slide" Target="/ppt/slides/slide4.xml" Id="Re74b1b983a594650" /><Relationship Type="http://schemas.openxmlformats.org/officeDocument/2006/relationships/slide" Target="/ppt/slides/slide5.xml" Id="R8887b626a9304789" /><Relationship Type="http://schemas.openxmlformats.org/officeDocument/2006/relationships/slide" Target="/ppt/slides/slide6.xml" Id="R4e6df550f8934400" /><Relationship Type="http://schemas.openxmlformats.org/officeDocument/2006/relationships/slide" Target="/ppt/slides/slide7.xml" Id="R468e0ed35ff940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78b91e76349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64b1dcdfa457f" /><Relationship Type="http://schemas.openxmlformats.org/officeDocument/2006/relationships/theme" Target="/ppt/slideMasters/theme/theme1.xml" Id="R24706bc07de8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a64b1dcdfa45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6c6e6b6dc40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52139ebf349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4c2057abc4c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7178f30b5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864aff32840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1ecc33007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47c7ac7704c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HØGÅSEN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HØGÅSEN INVEST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203 663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298 568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KVEBERG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SANDLI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Sandli, Amundsmoen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826 909 382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HØGÅSEN INVEST AS</a:t>
            </a:r>
          </a:p>
        </p:txBody>
      </p:sp>
    </p:spTree>
  </p:cSld>
  <p:clrMapOvr>
    <a:masterClrMapping xmlns:a="http://schemas.openxmlformats.org/drawingml/2006/main"/>
  </p:clrMapOvr>
</p:sld>
</file>