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923b1452b34c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caf7a13a454758"/>
  </p:sldMasterIdLst>
  <p:sldIdLst>
    <p:sldId xmlns:r="http://schemas.openxmlformats.org/officeDocument/2006/relationships" id="256" r:id="R3f261af6cadd45cb"/>
    <p:sldId xmlns:r="http://schemas.openxmlformats.org/officeDocument/2006/relationships" id="257" r:id="Ra3a16f1989eb410a"/>
    <p:sldId xmlns:r="http://schemas.openxmlformats.org/officeDocument/2006/relationships" id="258" r:id="R28222ee8a6844a6c"/>
    <p:sldId xmlns:r="http://schemas.openxmlformats.org/officeDocument/2006/relationships" id="259" r:id="R84b14a0773a9433d"/>
    <p:sldId xmlns:r="http://schemas.openxmlformats.org/officeDocument/2006/relationships" id="260" r:id="R05c0bb6c80d44aa6"/>
    <p:sldId xmlns:r="http://schemas.openxmlformats.org/officeDocument/2006/relationships" id="261" r:id="Rc09842b5a6a44c1d"/>
    <p:sldId xmlns:r="http://schemas.openxmlformats.org/officeDocument/2006/relationships" id="262" r:id="R86a380f822cf4b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caf7a13a454758" /><Relationship Type="http://schemas.openxmlformats.org/officeDocument/2006/relationships/slide" Target="/ppt/slides/slide1.xml" Id="R3f261af6cadd45cb" /><Relationship Type="http://schemas.openxmlformats.org/officeDocument/2006/relationships/slide" Target="/ppt/slides/slide2.xml" Id="Ra3a16f1989eb410a" /><Relationship Type="http://schemas.openxmlformats.org/officeDocument/2006/relationships/slide" Target="/ppt/slides/slide3.xml" Id="R28222ee8a6844a6c" /><Relationship Type="http://schemas.openxmlformats.org/officeDocument/2006/relationships/slide" Target="/ppt/slides/slide4.xml" Id="R84b14a0773a9433d" /><Relationship Type="http://schemas.openxmlformats.org/officeDocument/2006/relationships/slide" Target="/ppt/slides/slide5.xml" Id="R05c0bb6c80d44aa6" /><Relationship Type="http://schemas.openxmlformats.org/officeDocument/2006/relationships/slide" Target="/ppt/slides/slide6.xml" Id="Rc09842b5a6a44c1d" /><Relationship Type="http://schemas.openxmlformats.org/officeDocument/2006/relationships/slide" Target="/ppt/slides/slide7.xml" Id="R86a380f822cf4b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60af6030744f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7898f5c1e451a" /><Relationship Type="http://schemas.openxmlformats.org/officeDocument/2006/relationships/theme" Target="/ppt/slideMasters/theme/theme1.xml" Id="R48efe27249dd4d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e7898f5c1e45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5dcb3d3c943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0b82d6d674a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fc2108b164f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15c30821f45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a9b0cde7740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d86718c2940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c839deb4546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GENEVA ROTH HOLDING CORP.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GENEVA ROTH HOLDING CORP.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GENEVA ROTH HOLDING CORP.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GENEVA ROTH HOLDING CORP.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GENEVA ROTH HOLDING CORP.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GENEVA ROTH HOLDING CORP.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163 927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GENEVA ROTH HOLDING CORP.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KRUSE JACOB SAND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GENEVA ROTH HOLDING CORP.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826 390 662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GENEVA ROTH HOLDING CORP.</a:t>
            </a:r>
          </a:p>
        </p:txBody>
      </p:sp>
    </p:spTree>
  </p:cSld>
  <p:clrMapOvr>
    <a:masterClrMapping xmlns:a="http://schemas.openxmlformats.org/drawingml/2006/main"/>
  </p:clrMapOvr>
</p:sld>
</file>