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f0cad1444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b676397044f93"/>
  </p:sldMasterIdLst>
  <p:sldIdLst>
    <p:sldId xmlns:r="http://schemas.openxmlformats.org/officeDocument/2006/relationships" id="256" r:id="R9606f6043c1e4127"/>
    <p:sldId xmlns:r="http://schemas.openxmlformats.org/officeDocument/2006/relationships" id="257" r:id="R8dfe5dd55c414be1"/>
    <p:sldId xmlns:r="http://schemas.openxmlformats.org/officeDocument/2006/relationships" id="258" r:id="R414fffa50ce84673"/>
    <p:sldId xmlns:r="http://schemas.openxmlformats.org/officeDocument/2006/relationships" id="259" r:id="R3f2b5c0dc4ff4376"/>
    <p:sldId xmlns:r="http://schemas.openxmlformats.org/officeDocument/2006/relationships" id="260" r:id="Rcf8657111e634e6f"/>
    <p:sldId xmlns:r="http://schemas.openxmlformats.org/officeDocument/2006/relationships" id="261" r:id="R39f8e80d33554971"/>
    <p:sldId xmlns:r="http://schemas.openxmlformats.org/officeDocument/2006/relationships" id="262" r:id="Rd5779c7e955f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b676397044f93" /><Relationship Type="http://schemas.openxmlformats.org/officeDocument/2006/relationships/slide" Target="/ppt/slides/slide1.xml" Id="R9606f6043c1e4127" /><Relationship Type="http://schemas.openxmlformats.org/officeDocument/2006/relationships/slide" Target="/ppt/slides/slide2.xml" Id="R8dfe5dd55c414be1" /><Relationship Type="http://schemas.openxmlformats.org/officeDocument/2006/relationships/slide" Target="/ppt/slides/slide3.xml" Id="R414fffa50ce84673" /><Relationship Type="http://schemas.openxmlformats.org/officeDocument/2006/relationships/slide" Target="/ppt/slides/slide4.xml" Id="R3f2b5c0dc4ff4376" /><Relationship Type="http://schemas.openxmlformats.org/officeDocument/2006/relationships/slide" Target="/ppt/slides/slide5.xml" Id="Rcf8657111e634e6f" /><Relationship Type="http://schemas.openxmlformats.org/officeDocument/2006/relationships/slide" Target="/ppt/slides/slide6.xml" Id="R39f8e80d33554971" /><Relationship Type="http://schemas.openxmlformats.org/officeDocument/2006/relationships/slide" Target="/ppt/slides/slide7.xml" Id="Rd5779c7e955f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105a526ba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398b216554483" /><Relationship Type="http://schemas.openxmlformats.org/officeDocument/2006/relationships/theme" Target="/ppt/slideMasters/theme/theme1.xml" Id="R3c6ed4222dea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398b21655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4f86da651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f1562a154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43aa3558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fa9dbee2a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388e12407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9434f0d8f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7a5610f4847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