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386ba2c9c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e8303ea0e4d69"/>
  </p:sldMasterIdLst>
  <p:sldIdLst>
    <p:sldId xmlns:r="http://schemas.openxmlformats.org/officeDocument/2006/relationships" id="256" r:id="R61b752cb17b140bd"/>
    <p:sldId xmlns:r="http://schemas.openxmlformats.org/officeDocument/2006/relationships" id="257" r:id="R8507f57d64144ceb"/>
    <p:sldId xmlns:r="http://schemas.openxmlformats.org/officeDocument/2006/relationships" id="258" r:id="Rbc59e389b27e4757"/>
    <p:sldId xmlns:r="http://schemas.openxmlformats.org/officeDocument/2006/relationships" id="259" r:id="R15804af72da04cbf"/>
    <p:sldId xmlns:r="http://schemas.openxmlformats.org/officeDocument/2006/relationships" id="260" r:id="Rfcc75d63b58749a2"/>
    <p:sldId xmlns:r="http://schemas.openxmlformats.org/officeDocument/2006/relationships" id="261" r:id="Rb9e5a86858c7483b"/>
    <p:sldId xmlns:r="http://schemas.openxmlformats.org/officeDocument/2006/relationships" id="262" r:id="R4bcb87ec980a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e8303ea0e4d69" /><Relationship Type="http://schemas.openxmlformats.org/officeDocument/2006/relationships/slide" Target="/ppt/slides/slide1.xml" Id="R61b752cb17b140bd" /><Relationship Type="http://schemas.openxmlformats.org/officeDocument/2006/relationships/slide" Target="/ppt/slides/slide2.xml" Id="R8507f57d64144ceb" /><Relationship Type="http://schemas.openxmlformats.org/officeDocument/2006/relationships/slide" Target="/ppt/slides/slide3.xml" Id="Rbc59e389b27e4757" /><Relationship Type="http://schemas.openxmlformats.org/officeDocument/2006/relationships/slide" Target="/ppt/slides/slide4.xml" Id="R15804af72da04cbf" /><Relationship Type="http://schemas.openxmlformats.org/officeDocument/2006/relationships/slide" Target="/ppt/slides/slide5.xml" Id="Rfcc75d63b58749a2" /><Relationship Type="http://schemas.openxmlformats.org/officeDocument/2006/relationships/slide" Target="/ppt/slides/slide6.xml" Id="Rb9e5a86858c7483b" /><Relationship Type="http://schemas.openxmlformats.org/officeDocument/2006/relationships/slide" Target="/ppt/slides/slide7.xml" Id="R4bcb87ec980a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a77755085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666277f24de2" /><Relationship Type="http://schemas.openxmlformats.org/officeDocument/2006/relationships/theme" Target="/ppt/slideMasters/theme/theme1.xml" Id="R7976121f3a94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5666277f2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ec223adc6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887653ebc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0b4fc35bd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72af051e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32770a30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be9e51c5f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18b5a5af5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