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920429d37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89802f5094906"/>
  </p:sldMasterIdLst>
  <p:sldIdLst>
    <p:sldId xmlns:r="http://schemas.openxmlformats.org/officeDocument/2006/relationships" id="256" r:id="R0b254ad95ad64aaa"/>
    <p:sldId xmlns:r="http://schemas.openxmlformats.org/officeDocument/2006/relationships" id="257" r:id="R29f31fbcd1d84591"/>
    <p:sldId xmlns:r="http://schemas.openxmlformats.org/officeDocument/2006/relationships" id="258" r:id="R45fc4a6792414962"/>
    <p:sldId xmlns:r="http://schemas.openxmlformats.org/officeDocument/2006/relationships" id="259" r:id="Rd3f5ac3fc28c4bf9"/>
    <p:sldId xmlns:r="http://schemas.openxmlformats.org/officeDocument/2006/relationships" id="260" r:id="R432919bd776147ce"/>
    <p:sldId xmlns:r="http://schemas.openxmlformats.org/officeDocument/2006/relationships" id="261" r:id="R4af9015f32cf4b05"/>
    <p:sldId xmlns:r="http://schemas.openxmlformats.org/officeDocument/2006/relationships" id="262" r:id="R9edf0f8e33b1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89802f5094906" /><Relationship Type="http://schemas.openxmlformats.org/officeDocument/2006/relationships/slide" Target="/ppt/slides/slide1.xml" Id="R0b254ad95ad64aaa" /><Relationship Type="http://schemas.openxmlformats.org/officeDocument/2006/relationships/slide" Target="/ppt/slides/slide2.xml" Id="R29f31fbcd1d84591" /><Relationship Type="http://schemas.openxmlformats.org/officeDocument/2006/relationships/slide" Target="/ppt/slides/slide3.xml" Id="R45fc4a6792414962" /><Relationship Type="http://schemas.openxmlformats.org/officeDocument/2006/relationships/slide" Target="/ppt/slides/slide4.xml" Id="Rd3f5ac3fc28c4bf9" /><Relationship Type="http://schemas.openxmlformats.org/officeDocument/2006/relationships/slide" Target="/ppt/slides/slide5.xml" Id="R432919bd776147ce" /><Relationship Type="http://schemas.openxmlformats.org/officeDocument/2006/relationships/slide" Target="/ppt/slides/slide6.xml" Id="R4af9015f32cf4b05" /><Relationship Type="http://schemas.openxmlformats.org/officeDocument/2006/relationships/slide" Target="/ppt/slides/slide7.xml" Id="R9edf0f8e33b1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310ce0a5a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4af36b3a846c8" /><Relationship Type="http://schemas.openxmlformats.org/officeDocument/2006/relationships/theme" Target="/ppt/slideMasters/theme/theme1.xml" Id="R80e5f90ac42c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4af36b3a8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9ebacff26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d32a5928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bdddaed58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6eecb8603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ff42eee7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d1515908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f33f82a1b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TORGEIR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Liadal, Øvremovegen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