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e42c28895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c71f96ea8945c0"/>
  </p:sldMasterIdLst>
  <p:sldIdLst>
    <p:sldId xmlns:r="http://schemas.openxmlformats.org/officeDocument/2006/relationships" id="256" r:id="R31c56f20c33346b8"/>
    <p:sldId xmlns:r="http://schemas.openxmlformats.org/officeDocument/2006/relationships" id="257" r:id="Rffb89cefcaaa4bcb"/>
    <p:sldId xmlns:r="http://schemas.openxmlformats.org/officeDocument/2006/relationships" id="258" r:id="Rfec5e3f0eb644260"/>
    <p:sldId xmlns:r="http://schemas.openxmlformats.org/officeDocument/2006/relationships" id="259" r:id="R9a54e80047ed4502"/>
    <p:sldId xmlns:r="http://schemas.openxmlformats.org/officeDocument/2006/relationships" id="260" r:id="R55860759eb374259"/>
    <p:sldId xmlns:r="http://schemas.openxmlformats.org/officeDocument/2006/relationships" id="261" r:id="Rd79d856377b94442"/>
    <p:sldId xmlns:r="http://schemas.openxmlformats.org/officeDocument/2006/relationships" id="262" r:id="Rcb761fa94ce942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71f96ea8945c0" /><Relationship Type="http://schemas.openxmlformats.org/officeDocument/2006/relationships/slide" Target="/ppt/slides/slide1.xml" Id="R31c56f20c33346b8" /><Relationship Type="http://schemas.openxmlformats.org/officeDocument/2006/relationships/slide" Target="/ppt/slides/slide2.xml" Id="Rffb89cefcaaa4bcb" /><Relationship Type="http://schemas.openxmlformats.org/officeDocument/2006/relationships/slide" Target="/ppt/slides/slide3.xml" Id="Rfec5e3f0eb644260" /><Relationship Type="http://schemas.openxmlformats.org/officeDocument/2006/relationships/slide" Target="/ppt/slides/slide4.xml" Id="R9a54e80047ed4502" /><Relationship Type="http://schemas.openxmlformats.org/officeDocument/2006/relationships/slide" Target="/ppt/slides/slide5.xml" Id="R55860759eb374259" /><Relationship Type="http://schemas.openxmlformats.org/officeDocument/2006/relationships/slide" Target="/ppt/slides/slide6.xml" Id="Rd79d856377b94442" /><Relationship Type="http://schemas.openxmlformats.org/officeDocument/2006/relationships/slide" Target="/ppt/slides/slide7.xml" Id="Rcb761fa94ce942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f0007ebc8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0957c9b764122" /><Relationship Type="http://schemas.openxmlformats.org/officeDocument/2006/relationships/theme" Target="/ppt/slideMasters/theme/theme1.xml" Id="R9581576a8ae549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0957c9b76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d3e33fa96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2f204400949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601be12fd47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3dea9643141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a6583696d40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06d2ed6f24c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9d1dda19a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TOCAVIMA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TOCAVIMA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471 891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TORHILD HETLAND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Buggelandsbakken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826 159 952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