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871b09d92142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a5770f9a8343ca"/>
  </p:sldMasterIdLst>
  <p:sldIdLst>
    <p:sldId xmlns:r="http://schemas.openxmlformats.org/officeDocument/2006/relationships" id="256" r:id="R40ea0c1998dd4120"/>
    <p:sldId xmlns:r="http://schemas.openxmlformats.org/officeDocument/2006/relationships" id="257" r:id="Rb31c0ea787cf43e7"/>
    <p:sldId xmlns:r="http://schemas.openxmlformats.org/officeDocument/2006/relationships" id="258" r:id="Rd3500129a3de4de9"/>
    <p:sldId xmlns:r="http://schemas.openxmlformats.org/officeDocument/2006/relationships" id="259" r:id="Re11b96aff04f49ed"/>
    <p:sldId xmlns:r="http://schemas.openxmlformats.org/officeDocument/2006/relationships" id="260" r:id="R00e5be0d8efa4a51"/>
    <p:sldId xmlns:r="http://schemas.openxmlformats.org/officeDocument/2006/relationships" id="261" r:id="Rb8a9e92b89464987"/>
    <p:sldId xmlns:r="http://schemas.openxmlformats.org/officeDocument/2006/relationships" id="262" r:id="R506230c2f57a4e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5770f9a8343ca" /><Relationship Type="http://schemas.openxmlformats.org/officeDocument/2006/relationships/slide" Target="/ppt/slides/slide1.xml" Id="R40ea0c1998dd4120" /><Relationship Type="http://schemas.openxmlformats.org/officeDocument/2006/relationships/slide" Target="/ppt/slides/slide2.xml" Id="Rb31c0ea787cf43e7" /><Relationship Type="http://schemas.openxmlformats.org/officeDocument/2006/relationships/slide" Target="/ppt/slides/slide3.xml" Id="Rd3500129a3de4de9" /><Relationship Type="http://schemas.openxmlformats.org/officeDocument/2006/relationships/slide" Target="/ppt/slides/slide4.xml" Id="Re11b96aff04f49ed" /><Relationship Type="http://schemas.openxmlformats.org/officeDocument/2006/relationships/slide" Target="/ppt/slides/slide5.xml" Id="R00e5be0d8efa4a51" /><Relationship Type="http://schemas.openxmlformats.org/officeDocument/2006/relationships/slide" Target="/ppt/slides/slide6.xml" Id="Rb8a9e92b89464987" /><Relationship Type="http://schemas.openxmlformats.org/officeDocument/2006/relationships/slide" Target="/ppt/slides/slide7.xml" Id="R506230c2f57a4e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712c8d89ff44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8583a05fa4d0d" /><Relationship Type="http://schemas.openxmlformats.org/officeDocument/2006/relationships/theme" Target="/ppt/slideMasters/theme/theme1.xml" Id="Rbe0974a7714841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8583a05fa4d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6d2a8f14a46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7fb55001e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8e3fc945146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c34b9806244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fbc6ffaab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6dc3fb9744e6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7e442b841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JHTS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JANNICKE THERESE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SCHWIZER THOMAS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Freserveien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