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24f6182b884a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7fcf76687741ec"/>
  </p:sldMasterIdLst>
  <p:sldIdLst>
    <p:sldId xmlns:r="http://schemas.openxmlformats.org/officeDocument/2006/relationships" id="256" r:id="R3afad730a74c45bf"/>
    <p:sldId xmlns:r="http://schemas.openxmlformats.org/officeDocument/2006/relationships" id="257" r:id="Rcf3a2e9316fe49bd"/>
    <p:sldId xmlns:r="http://schemas.openxmlformats.org/officeDocument/2006/relationships" id="258" r:id="R724989a015eb4677"/>
    <p:sldId xmlns:r="http://schemas.openxmlformats.org/officeDocument/2006/relationships" id="259" r:id="R996ee6aa4e4d4492"/>
    <p:sldId xmlns:r="http://schemas.openxmlformats.org/officeDocument/2006/relationships" id="260" r:id="Rff7ae73cb4664458"/>
    <p:sldId xmlns:r="http://schemas.openxmlformats.org/officeDocument/2006/relationships" id="261" r:id="R1e87677f69c34ea4"/>
    <p:sldId xmlns:r="http://schemas.openxmlformats.org/officeDocument/2006/relationships" id="262" r:id="R5c9a494ebae842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7fcf76687741ec" /><Relationship Type="http://schemas.openxmlformats.org/officeDocument/2006/relationships/slide" Target="/ppt/slides/slide1.xml" Id="R3afad730a74c45bf" /><Relationship Type="http://schemas.openxmlformats.org/officeDocument/2006/relationships/slide" Target="/ppt/slides/slide2.xml" Id="Rcf3a2e9316fe49bd" /><Relationship Type="http://schemas.openxmlformats.org/officeDocument/2006/relationships/slide" Target="/ppt/slides/slide3.xml" Id="R724989a015eb4677" /><Relationship Type="http://schemas.openxmlformats.org/officeDocument/2006/relationships/slide" Target="/ppt/slides/slide4.xml" Id="R996ee6aa4e4d4492" /><Relationship Type="http://schemas.openxmlformats.org/officeDocument/2006/relationships/slide" Target="/ppt/slides/slide5.xml" Id="Rff7ae73cb4664458" /><Relationship Type="http://schemas.openxmlformats.org/officeDocument/2006/relationships/slide" Target="/ppt/slides/slide6.xml" Id="R1e87677f69c34ea4" /><Relationship Type="http://schemas.openxmlformats.org/officeDocument/2006/relationships/slide" Target="/ppt/slides/slide7.xml" Id="R5c9a494ebae842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de5c22167c4d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8bf74ce044536" /><Relationship Type="http://schemas.openxmlformats.org/officeDocument/2006/relationships/theme" Target="/ppt/slideMasters/theme/theme1.xml" Id="Re94d1097260941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88bf74ce0445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4f3eb45c24c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2fc87aff84c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421a865ea47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475b143da46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50558c0b643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4f3e3d2124f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aa94c64b843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PUTTEN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PUTTEN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PUTTEN KAPITAL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PUTTEN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PUTTEN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PUTTEN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7 513 353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11 958 949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11 958 949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PUTTEN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STEINSLAND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PUTTEN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Strandliveien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826 086 122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PUTTEN KAPITAL AS</a:t>
            </a:r>
          </a:p>
        </p:txBody>
      </p:sp>
    </p:spTree>
  </p:cSld>
  <p:clrMapOvr>
    <a:masterClrMapping xmlns:a="http://schemas.openxmlformats.org/drawingml/2006/main"/>
  </p:clrMapOvr>
</p:sld>
</file>