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b0d18d9f0545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bbfe9dd09049b0"/>
  </p:sldMasterIdLst>
  <p:sldIdLst>
    <p:sldId xmlns:r="http://schemas.openxmlformats.org/officeDocument/2006/relationships" id="256" r:id="R62942a67ba7048c7"/>
    <p:sldId xmlns:r="http://schemas.openxmlformats.org/officeDocument/2006/relationships" id="257" r:id="Rc6e7f7512c514aa3"/>
    <p:sldId xmlns:r="http://schemas.openxmlformats.org/officeDocument/2006/relationships" id="258" r:id="R3b6726617a14494b"/>
    <p:sldId xmlns:r="http://schemas.openxmlformats.org/officeDocument/2006/relationships" id="259" r:id="R41b952f4e9e24efa"/>
    <p:sldId xmlns:r="http://schemas.openxmlformats.org/officeDocument/2006/relationships" id="260" r:id="R1504d08084db45a7"/>
    <p:sldId xmlns:r="http://schemas.openxmlformats.org/officeDocument/2006/relationships" id="261" r:id="R7e7d8b862fcb4054"/>
    <p:sldId xmlns:r="http://schemas.openxmlformats.org/officeDocument/2006/relationships" id="262" r:id="R31b4390c31f340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bbfe9dd09049b0" /><Relationship Type="http://schemas.openxmlformats.org/officeDocument/2006/relationships/slide" Target="/ppt/slides/slide1.xml" Id="R62942a67ba7048c7" /><Relationship Type="http://schemas.openxmlformats.org/officeDocument/2006/relationships/slide" Target="/ppt/slides/slide2.xml" Id="Rc6e7f7512c514aa3" /><Relationship Type="http://schemas.openxmlformats.org/officeDocument/2006/relationships/slide" Target="/ppt/slides/slide3.xml" Id="R3b6726617a14494b" /><Relationship Type="http://schemas.openxmlformats.org/officeDocument/2006/relationships/slide" Target="/ppt/slides/slide4.xml" Id="R41b952f4e9e24efa" /><Relationship Type="http://schemas.openxmlformats.org/officeDocument/2006/relationships/slide" Target="/ppt/slides/slide5.xml" Id="R1504d08084db45a7" /><Relationship Type="http://schemas.openxmlformats.org/officeDocument/2006/relationships/slide" Target="/ppt/slides/slide6.xml" Id="R7e7d8b862fcb4054" /><Relationship Type="http://schemas.openxmlformats.org/officeDocument/2006/relationships/slide" Target="/ppt/slides/slide7.xml" Id="R31b4390c31f340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d12ac69f6447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eb3463c21499b" /><Relationship Type="http://schemas.openxmlformats.org/officeDocument/2006/relationships/theme" Target="/ppt/slideMasters/theme/theme1.xml" Id="Ra45207a5702d42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6eb3463c2149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3b11008eb45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cfee9915c4f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b4eaea82b4e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fd06c4a1149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3eba5b62e4e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6d7e8d2bb4f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38d4bd1e043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FC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FC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1 095 183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896 164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895 034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57 316 631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57 321 329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AUGUST FREDRIK HARALD CAPPELEN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Rømckes vei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826 077 212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 CAPITAL AS</a:t>
            </a:r>
          </a:p>
        </p:txBody>
      </p:sp>
    </p:spTree>
  </p:cSld>
  <p:clrMapOvr>
    <a:masterClrMapping xmlns:a="http://schemas.openxmlformats.org/drawingml/2006/main"/>
  </p:clrMapOvr>
</p:sld>
</file>