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fd1de63984d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2793d44ce4905"/>
  </p:sldMasterIdLst>
  <p:sldIdLst>
    <p:sldId xmlns:r="http://schemas.openxmlformats.org/officeDocument/2006/relationships" id="256" r:id="R866d636b43f147f8"/>
    <p:sldId xmlns:r="http://schemas.openxmlformats.org/officeDocument/2006/relationships" id="257" r:id="Rdfa031464cc14476"/>
    <p:sldId xmlns:r="http://schemas.openxmlformats.org/officeDocument/2006/relationships" id="258" r:id="R8f94d129eb114084"/>
    <p:sldId xmlns:r="http://schemas.openxmlformats.org/officeDocument/2006/relationships" id="259" r:id="R7822ba3eadfd403d"/>
    <p:sldId xmlns:r="http://schemas.openxmlformats.org/officeDocument/2006/relationships" id="260" r:id="Rfe573d87ffe4490d"/>
    <p:sldId xmlns:r="http://schemas.openxmlformats.org/officeDocument/2006/relationships" id="261" r:id="R1c401c31ca884aa1"/>
    <p:sldId xmlns:r="http://schemas.openxmlformats.org/officeDocument/2006/relationships" id="262" r:id="R114cd9a99c2f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2793d44ce4905" /><Relationship Type="http://schemas.openxmlformats.org/officeDocument/2006/relationships/slide" Target="/ppt/slides/slide1.xml" Id="R866d636b43f147f8" /><Relationship Type="http://schemas.openxmlformats.org/officeDocument/2006/relationships/slide" Target="/ppt/slides/slide2.xml" Id="Rdfa031464cc14476" /><Relationship Type="http://schemas.openxmlformats.org/officeDocument/2006/relationships/slide" Target="/ppt/slides/slide3.xml" Id="R8f94d129eb114084" /><Relationship Type="http://schemas.openxmlformats.org/officeDocument/2006/relationships/slide" Target="/ppt/slides/slide4.xml" Id="R7822ba3eadfd403d" /><Relationship Type="http://schemas.openxmlformats.org/officeDocument/2006/relationships/slide" Target="/ppt/slides/slide5.xml" Id="Rfe573d87ffe4490d" /><Relationship Type="http://schemas.openxmlformats.org/officeDocument/2006/relationships/slide" Target="/ppt/slides/slide6.xml" Id="R1c401c31ca884aa1" /><Relationship Type="http://schemas.openxmlformats.org/officeDocument/2006/relationships/slide" Target="/ppt/slides/slide7.xml" Id="R114cd9a99c2f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f4f702705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18240e3d14c1b" /><Relationship Type="http://schemas.openxmlformats.org/officeDocument/2006/relationships/theme" Target="/ppt/slideMasters/theme/theme1.xml" Id="R8040d897f9214f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18240e3d1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b58de966c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655d22234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f73f47e21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d891bcf0d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4f975a5b7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28e9d4322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4f1fe8486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58 637 226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59 660 247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 CHARLOTTE BRITA CAPPELEN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826 049 642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