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e78cb23b33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70a2a108e42d2"/>
  </p:sldMasterIdLst>
  <p:sldIdLst>
    <p:sldId xmlns:r="http://schemas.openxmlformats.org/officeDocument/2006/relationships" id="256" r:id="R656a5bfb72b84dd1"/>
    <p:sldId xmlns:r="http://schemas.openxmlformats.org/officeDocument/2006/relationships" id="257" r:id="Ra4da3cca4ddd42bd"/>
    <p:sldId xmlns:r="http://schemas.openxmlformats.org/officeDocument/2006/relationships" id="258" r:id="Rae7a1b2024e54442"/>
    <p:sldId xmlns:r="http://schemas.openxmlformats.org/officeDocument/2006/relationships" id="259" r:id="R5d9b774bcabd424e"/>
    <p:sldId xmlns:r="http://schemas.openxmlformats.org/officeDocument/2006/relationships" id="260" r:id="R6023cc7a0fe94b57"/>
    <p:sldId xmlns:r="http://schemas.openxmlformats.org/officeDocument/2006/relationships" id="261" r:id="Ra6f3b1316eae4887"/>
    <p:sldId xmlns:r="http://schemas.openxmlformats.org/officeDocument/2006/relationships" id="262" r:id="Re1b74f8ede8f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70a2a108e42d2" /><Relationship Type="http://schemas.openxmlformats.org/officeDocument/2006/relationships/slide" Target="/ppt/slides/slide1.xml" Id="R656a5bfb72b84dd1" /><Relationship Type="http://schemas.openxmlformats.org/officeDocument/2006/relationships/slide" Target="/ppt/slides/slide2.xml" Id="Ra4da3cca4ddd42bd" /><Relationship Type="http://schemas.openxmlformats.org/officeDocument/2006/relationships/slide" Target="/ppt/slides/slide3.xml" Id="Rae7a1b2024e54442" /><Relationship Type="http://schemas.openxmlformats.org/officeDocument/2006/relationships/slide" Target="/ppt/slides/slide4.xml" Id="R5d9b774bcabd424e" /><Relationship Type="http://schemas.openxmlformats.org/officeDocument/2006/relationships/slide" Target="/ppt/slides/slide5.xml" Id="R6023cc7a0fe94b57" /><Relationship Type="http://schemas.openxmlformats.org/officeDocument/2006/relationships/slide" Target="/ppt/slides/slide6.xml" Id="Ra6f3b1316eae4887" /><Relationship Type="http://schemas.openxmlformats.org/officeDocument/2006/relationships/slide" Target="/ppt/slides/slide7.xml" Id="Re1b74f8ede8f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f90cbcaab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45cc1c1cf4159" /><Relationship Type="http://schemas.openxmlformats.org/officeDocument/2006/relationships/theme" Target="/ppt/slideMasters/theme/theme1.xml" Id="Rda44f4767a61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d45cc1c1cf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4ff231701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2c41a2ea3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fea81be67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c750bad0d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92d15bb30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132f4b18747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af6650f0a49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 TIP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 TIP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SIGMUND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825 948 252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