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bca7545a3741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814d4ee52843e3"/>
  </p:sldMasterIdLst>
  <p:sldIdLst>
    <p:sldId xmlns:r="http://schemas.openxmlformats.org/officeDocument/2006/relationships" id="256" r:id="Rc0aa5508e6eb4a83"/>
    <p:sldId xmlns:r="http://schemas.openxmlformats.org/officeDocument/2006/relationships" id="257" r:id="R9fb7dfefdafd4c52"/>
    <p:sldId xmlns:r="http://schemas.openxmlformats.org/officeDocument/2006/relationships" id="258" r:id="R76f7adf273454c2d"/>
    <p:sldId xmlns:r="http://schemas.openxmlformats.org/officeDocument/2006/relationships" id="259" r:id="R8079604ea25d4583"/>
    <p:sldId xmlns:r="http://schemas.openxmlformats.org/officeDocument/2006/relationships" id="260" r:id="R5dcda30349014c4f"/>
    <p:sldId xmlns:r="http://schemas.openxmlformats.org/officeDocument/2006/relationships" id="261" r:id="R80312f12c3e64798"/>
    <p:sldId xmlns:r="http://schemas.openxmlformats.org/officeDocument/2006/relationships" id="262" r:id="R3c30fea127c146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14d4ee52843e3" /><Relationship Type="http://schemas.openxmlformats.org/officeDocument/2006/relationships/slide" Target="/ppt/slides/slide1.xml" Id="Rc0aa5508e6eb4a83" /><Relationship Type="http://schemas.openxmlformats.org/officeDocument/2006/relationships/slide" Target="/ppt/slides/slide2.xml" Id="R9fb7dfefdafd4c52" /><Relationship Type="http://schemas.openxmlformats.org/officeDocument/2006/relationships/slide" Target="/ppt/slides/slide3.xml" Id="R76f7adf273454c2d" /><Relationship Type="http://schemas.openxmlformats.org/officeDocument/2006/relationships/slide" Target="/ppt/slides/slide4.xml" Id="R8079604ea25d4583" /><Relationship Type="http://schemas.openxmlformats.org/officeDocument/2006/relationships/slide" Target="/ppt/slides/slide5.xml" Id="R5dcda30349014c4f" /><Relationship Type="http://schemas.openxmlformats.org/officeDocument/2006/relationships/slide" Target="/ppt/slides/slide6.xml" Id="R80312f12c3e64798" /><Relationship Type="http://schemas.openxmlformats.org/officeDocument/2006/relationships/slide" Target="/ppt/slides/slide7.xml" Id="R3c30fea127c146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468b1908d45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9b62894364688" /><Relationship Type="http://schemas.openxmlformats.org/officeDocument/2006/relationships/theme" Target="/ppt/slideMasters/theme/theme1.xml" Id="Rab52f49214cd4f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89b6289436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b9eeafae741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e82c4150d43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aa84f06db4b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3cbd7a3e64e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5662c7ee946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5d20a531f4e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85658a76d44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 HOLDING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−1 081 435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−1 197 557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4 674 223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30 566 749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30 706 138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ERAKER LARSSEN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Trollstein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825 747 532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 HOLDING AS</a:t>
            </a:r>
          </a:p>
        </p:txBody>
      </p:sp>
    </p:spTree>
  </p:cSld>
  <p:clrMapOvr>
    <a:masterClrMapping xmlns:a="http://schemas.openxmlformats.org/drawingml/2006/main"/>
  </p:clrMapOvr>
</p:sld>
</file>