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943bd2240549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aa83b9bb8340e7"/>
  </p:sldMasterIdLst>
  <p:sldIdLst>
    <p:sldId xmlns:r="http://schemas.openxmlformats.org/officeDocument/2006/relationships" id="256" r:id="R5a02c1cba066452f"/>
    <p:sldId xmlns:r="http://schemas.openxmlformats.org/officeDocument/2006/relationships" id="257" r:id="R145daf44bcc94753"/>
    <p:sldId xmlns:r="http://schemas.openxmlformats.org/officeDocument/2006/relationships" id="258" r:id="Rc36f74c3d50d4ccf"/>
    <p:sldId xmlns:r="http://schemas.openxmlformats.org/officeDocument/2006/relationships" id="259" r:id="R24afe6f8c9c94def"/>
    <p:sldId xmlns:r="http://schemas.openxmlformats.org/officeDocument/2006/relationships" id="260" r:id="Rde6d1dd94ef54a99"/>
    <p:sldId xmlns:r="http://schemas.openxmlformats.org/officeDocument/2006/relationships" id="261" r:id="R803a75e6e15d42b4"/>
    <p:sldId xmlns:r="http://schemas.openxmlformats.org/officeDocument/2006/relationships" id="262" r:id="R861704792d0549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aa83b9bb8340e7" /><Relationship Type="http://schemas.openxmlformats.org/officeDocument/2006/relationships/slide" Target="/ppt/slides/slide1.xml" Id="R5a02c1cba066452f" /><Relationship Type="http://schemas.openxmlformats.org/officeDocument/2006/relationships/slide" Target="/ppt/slides/slide2.xml" Id="R145daf44bcc94753" /><Relationship Type="http://schemas.openxmlformats.org/officeDocument/2006/relationships/slide" Target="/ppt/slides/slide3.xml" Id="Rc36f74c3d50d4ccf" /><Relationship Type="http://schemas.openxmlformats.org/officeDocument/2006/relationships/slide" Target="/ppt/slides/slide4.xml" Id="R24afe6f8c9c94def" /><Relationship Type="http://schemas.openxmlformats.org/officeDocument/2006/relationships/slide" Target="/ppt/slides/slide5.xml" Id="Rde6d1dd94ef54a99" /><Relationship Type="http://schemas.openxmlformats.org/officeDocument/2006/relationships/slide" Target="/ppt/slides/slide6.xml" Id="R803a75e6e15d42b4" /><Relationship Type="http://schemas.openxmlformats.org/officeDocument/2006/relationships/slide" Target="/ppt/slides/slide7.xml" Id="R861704792d0549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39c41ed28441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43de51f054cef" /><Relationship Type="http://schemas.openxmlformats.org/officeDocument/2006/relationships/theme" Target="/ppt/slideMasters/theme/theme1.xml" Id="R8590211bc2af4a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143de51f054c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fd94f610a4a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3e7d8bb1140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ddcad31c3442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37b8fc3e0c42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f48e2975941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4a8f2d1d2e44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9b79907204b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NEPE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NEPE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NEPE CONSULTING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NEPE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NEPE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NEPE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1 026 816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1 025 686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NEPE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HÅVARD HJERMSTAD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NEPE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Skovveien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825 620 982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NEPE CONSULTING AS</a:t>
            </a:r>
          </a:p>
        </p:txBody>
      </p:sp>
    </p:spTree>
  </p:cSld>
  <p:clrMapOvr>
    <a:masterClrMapping xmlns:a="http://schemas.openxmlformats.org/drawingml/2006/main"/>
  </p:clrMapOvr>
</p:sld>
</file>