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4911f02e7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323c992f24118"/>
  </p:sldMasterIdLst>
  <p:sldIdLst>
    <p:sldId xmlns:r="http://schemas.openxmlformats.org/officeDocument/2006/relationships" id="256" r:id="R23fec9b8ff024746"/>
    <p:sldId xmlns:r="http://schemas.openxmlformats.org/officeDocument/2006/relationships" id="257" r:id="R9887a08881da49db"/>
    <p:sldId xmlns:r="http://schemas.openxmlformats.org/officeDocument/2006/relationships" id="258" r:id="R0e062daa6ae448ac"/>
    <p:sldId xmlns:r="http://schemas.openxmlformats.org/officeDocument/2006/relationships" id="259" r:id="R90b68bc34e46453e"/>
    <p:sldId xmlns:r="http://schemas.openxmlformats.org/officeDocument/2006/relationships" id="260" r:id="R1a5e41a83ee54057"/>
    <p:sldId xmlns:r="http://schemas.openxmlformats.org/officeDocument/2006/relationships" id="261" r:id="R02799a8dd8a64274"/>
    <p:sldId xmlns:r="http://schemas.openxmlformats.org/officeDocument/2006/relationships" id="262" r:id="R628966f8e8c7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323c992f24118" /><Relationship Type="http://schemas.openxmlformats.org/officeDocument/2006/relationships/slide" Target="/ppt/slides/slide1.xml" Id="R23fec9b8ff024746" /><Relationship Type="http://schemas.openxmlformats.org/officeDocument/2006/relationships/slide" Target="/ppt/slides/slide2.xml" Id="R9887a08881da49db" /><Relationship Type="http://schemas.openxmlformats.org/officeDocument/2006/relationships/slide" Target="/ppt/slides/slide3.xml" Id="R0e062daa6ae448ac" /><Relationship Type="http://schemas.openxmlformats.org/officeDocument/2006/relationships/slide" Target="/ppt/slides/slide4.xml" Id="R90b68bc34e46453e" /><Relationship Type="http://schemas.openxmlformats.org/officeDocument/2006/relationships/slide" Target="/ppt/slides/slide5.xml" Id="R1a5e41a83ee54057" /><Relationship Type="http://schemas.openxmlformats.org/officeDocument/2006/relationships/slide" Target="/ppt/slides/slide6.xml" Id="R02799a8dd8a64274" /><Relationship Type="http://schemas.openxmlformats.org/officeDocument/2006/relationships/slide" Target="/ppt/slides/slide7.xml" Id="R628966f8e8c7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a549fe6c6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0069235440ea" /><Relationship Type="http://schemas.openxmlformats.org/officeDocument/2006/relationships/theme" Target="/ppt/slideMasters/theme/theme1.xml" Id="R8f6b99047ae8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c00692354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d3162f1e2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1083efbcc49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a564cb4c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0ab2d0bcc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a55d3d7b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6b3f0283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e30edb65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8 312 335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HAAKON STEIVE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Haakon Steive, Anton Schjøths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824 884 412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 INVESTMENTS AS</a:t>
            </a:r>
          </a:p>
        </p:txBody>
      </p:sp>
    </p:spTree>
  </p:cSld>
  <p:clrMapOvr>
    <a:masterClrMapping xmlns:a="http://schemas.openxmlformats.org/drawingml/2006/main"/>
  </p:clrMapOvr>
</p:sld>
</file>