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2d99e26ac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9cf0185934552"/>
  </p:sldMasterIdLst>
  <p:sldIdLst>
    <p:sldId xmlns:r="http://schemas.openxmlformats.org/officeDocument/2006/relationships" id="256" r:id="R238d4062cf0443db"/>
    <p:sldId xmlns:r="http://schemas.openxmlformats.org/officeDocument/2006/relationships" id="257" r:id="R009d9adb3f8e4c16"/>
    <p:sldId xmlns:r="http://schemas.openxmlformats.org/officeDocument/2006/relationships" id="258" r:id="R4474ffc5e7c14bec"/>
    <p:sldId xmlns:r="http://schemas.openxmlformats.org/officeDocument/2006/relationships" id="259" r:id="R2f6e71558b7b4d13"/>
    <p:sldId xmlns:r="http://schemas.openxmlformats.org/officeDocument/2006/relationships" id="260" r:id="R219196089ac84361"/>
    <p:sldId xmlns:r="http://schemas.openxmlformats.org/officeDocument/2006/relationships" id="261" r:id="Rddee3b4fb0094bd6"/>
    <p:sldId xmlns:r="http://schemas.openxmlformats.org/officeDocument/2006/relationships" id="262" r:id="R84424d34e305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9cf0185934552" /><Relationship Type="http://schemas.openxmlformats.org/officeDocument/2006/relationships/slide" Target="/ppt/slides/slide1.xml" Id="R238d4062cf0443db" /><Relationship Type="http://schemas.openxmlformats.org/officeDocument/2006/relationships/slide" Target="/ppt/slides/slide2.xml" Id="R009d9adb3f8e4c16" /><Relationship Type="http://schemas.openxmlformats.org/officeDocument/2006/relationships/slide" Target="/ppt/slides/slide3.xml" Id="R4474ffc5e7c14bec" /><Relationship Type="http://schemas.openxmlformats.org/officeDocument/2006/relationships/slide" Target="/ppt/slides/slide4.xml" Id="R2f6e71558b7b4d13" /><Relationship Type="http://schemas.openxmlformats.org/officeDocument/2006/relationships/slide" Target="/ppt/slides/slide5.xml" Id="R219196089ac84361" /><Relationship Type="http://schemas.openxmlformats.org/officeDocument/2006/relationships/slide" Target="/ppt/slides/slide6.xml" Id="Rddee3b4fb0094bd6" /><Relationship Type="http://schemas.openxmlformats.org/officeDocument/2006/relationships/slide" Target="/ppt/slides/slide7.xml" Id="R84424d34e305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bacee7e79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75bc16781481e" /><Relationship Type="http://schemas.openxmlformats.org/officeDocument/2006/relationships/theme" Target="/ppt/slideMasters/theme/theme1.xml" Id="Rae22309d2601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75bc16781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861e24a3b42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13b10eeb5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7b45b031644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ac8930d11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5fb77dc749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0097fdde142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0e3b33732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BUSINESS PARTNER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PARTNER INNLANDET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8 100 841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9 104 277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MELLUM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RUGSVEEN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Søbakkvegen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2409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824 775 532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