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a59c330b7148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89e635305e410e"/>
  </p:sldMasterIdLst>
  <p:sldIdLst>
    <p:sldId xmlns:r="http://schemas.openxmlformats.org/officeDocument/2006/relationships" id="256" r:id="R761e53001d3e4997"/>
    <p:sldId xmlns:r="http://schemas.openxmlformats.org/officeDocument/2006/relationships" id="257" r:id="R5d93976f12db4049"/>
    <p:sldId xmlns:r="http://schemas.openxmlformats.org/officeDocument/2006/relationships" id="258" r:id="R8a310262a2454518"/>
    <p:sldId xmlns:r="http://schemas.openxmlformats.org/officeDocument/2006/relationships" id="259" r:id="Rde341c581b0748d4"/>
    <p:sldId xmlns:r="http://schemas.openxmlformats.org/officeDocument/2006/relationships" id="260" r:id="R553c877e99d6457f"/>
    <p:sldId xmlns:r="http://schemas.openxmlformats.org/officeDocument/2006/relationships" id="261" r:id="R0db2ca57075243e8"/>
    <p:sldId xmlns:r="http://schemas.openxmlformats.org/officeDocument/2006/relationships" id="262" r:id="Rd6c296d64ef04c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89e635305e410e" /><Relationship Type="http://schemas.openxmlformats.org/officeDocument/2006/relationships/slide" Target="/ppt/slides/slide1.xml" Id="R761e53001d3e4997" /><Relationship Type="http://schemas.openxmlformats.org/officeDocument/2006/relationships/slide" Target="/ppt/slides/slide2.xml" Id="R5d93976f12db4049" /><Relationship Type="http://schemas.openxmlformats.org/officeDocument/2006/relationships/slide" Target="/ppt/slides/slide3.xml" Id="R8a310262a2454518" /><Relationship Type="http://schemas.openxmlformats.org/officeDocument/2006/relationships/slide" Target="/ppt/slides/slide4.xml" Id="Rde341c581b0748d4" /><Relationship Type="http://schemas.openxmlformats.org/officeDocument/2006/relationships/slide" Target="/ppt/slides/slide5.xml" Id="R553c877e99d6457f" /><Relationship Type="http://schemas.openxmlformats.org/officeDocument/2006/relationships/slide" Target="/ppt/slides/slide6.xml" Id="R0db2ca57075243e8" /><Relationship Type="http://schemas.openxmlformats.org/officeDocument/2006/relationships/slide" Target="/ppt/slides/slide7.xml" Id="Rd6c296d64ef04c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29c58f597a4a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95ccd58be4320" /><Relationship Type="http://schemas.openxmlformats.org/officeDocument/2006/relationships/theme" Target="/ppt/slideMasters/theme/theme1.xml" Id="R3738727dc1ca45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a95ccd58be43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e9652561845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46621bb0643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89c5abb9f45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791f6f27042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e27051d674f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078325e164a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08124700b4c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ELEM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ELEM HOLDING AS ble etablert [år] og holder til i Eiksmarka.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134 579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4 372 135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5 553 329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EMIL ASKELAND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Christian Askeland, Lijordveien 37C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1359 Eiksmarka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824 747 512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ELEM HOLDING AS</a:t>
            </a:r>
          </a:p>
        </p:txBody>
      </p:sp>
    </p:spTree>
  </p:cSld>
  <p:clrMapOvr>
    <a:masterClrMapping xmlns:a="http://schemas.openxmlformats.org/drawingml/2006/main"/>
  </p:clrMapOvr>
</p:sld>
</file>