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e91e53d55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ed25034454070"/>
  </p:sldMasterIdLst>
  <p:sldIdLst>
    <p:sldId xmlns:r="http://schemas.openxmlformats.org/officeDocument/2006/relationships" id="256" r:id="Rcb0149d72b494a8b"/>
    <p:sldId xmlns:r="http://schemas.openxmlformats.org/officeDocument/2006/relationships" id="257" r:id="R511097da86654c69"/>
    <p:sldId xmlns:r="http://schemas.openxmlformats.org/officeDocument/2006/relationships" id="258" r:id="Re6be0ed83f9449cf"/>
    <p:sldId xmlns:r="http://schemas.openxmlformats.org/officeDocument/2006/relationships" id="259" r:id="R00e7065a082f48ff"/>
    <p:sldId xmlns:r="http://schemas.openxmlformats.org/officeDocument/2006/relationships" id="260" r:id="R9e5607fca8ff4689"/>
    <p:sldId xmlns:r="http://schemas.openxmlformats.org/officeDocument/2006/relationships" id="261" r:id="R1f364a220eca418d"/>
    <p:sldId xmlns:r="http://schemas.openxmlformats.org/officeDocument/2006/relationships" id="262" r:id="R280770e84ecc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ed25034454070" /><Relationship Type="http://schemas.openxmlformats.org/officeDocument/2006/relationships/slide" Target="/ppt/slides/slide1.xml" Id="Rcb0149d72b494a8b" /><Relationship Type="http://schemas.openxmlformats.org/officeDocument/2006/relationships/slide" Target="/ppt/slides/slide2.xml" Id="R511097da86654c69" /><Relationship Type="http://schemas.openxmlformats.org/officeDocument/2006/relationships/slide" Target="/ppt/slides/slide3.xml" Id="Re6be0ed83f9449cf" /><Relationship Type="http://schemas.openxmlformats.org/officeDocument/2006/relationships/slide" Target="/ppt/slides/slide4.xml" Id="R00e7065a082f48ff" /><Relationship Type="http://schemas.openxmlformats.org/officeDocument/2006/relationships/slide" Target="/ppt/slides/slide5.xml" Id="R9e5607fca8ff4689" /><Relationship Type="http://schemas.openxmlformats.org/officeDocument/2006/relationships/slide" Target="/ppt/slides/slide6.xml" Id="R1f364a220eca418d" /><Relationship Type="http://schemas.openxmlformats.org/officeDocument/2006/relationships/slide" Target="/ppt/slides/slide7.xml" Id="R280770e84ecc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b3383243f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5bf25175431b" /><Relationship Type="http://schemas.openxmlformats.org/officeDocument/2006/relationships/theme" Target="/ppt/slideMasters/theme/theme1.xml" Id="Rae04cf4415ba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55bf25175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cfa038a9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9031a627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8d1c29fb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67aba2a6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960ca8aa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b599b894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9b5c3646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EIFER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RIIBE-ØIEN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824 597 642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