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a698c371a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4c9c6bf7047d9"/>
  </p:sldMasterIdLst>
  <p:sldIdLst>
    <p:sldId xmlns:r="http://schemas.openxmlformats.org/officeDocument/2006/relationships" id="256" r:id="Rb7c1509ff7c9479e"/>
    <p:sldId xmlns:r="http://schemas.openxmlformats.org/officeDocument/2006/relationships" id="257" r:id="R09b1c541946a4a88"/>
    <p:sldId xmlns:r="http://schemas.openxmlformats.org/officeDocument/2006/relationships" id="258" r:id="Rdf9fec6abe92470d"/>
    <p:sldId xmlns:r="http://schemas.openxmlformats.org/officeDocument/2006/relationships" id="259" r:id="Rf1e03aa6455443f4"/>
    <p:sldId xmlns:r="http://schemas.openxmlformats.org/officeDocument/2006/relationships" id="260" r:id="R4547540e266349da"/>
    <p:sldId xmlns:r="http://schemas.openxmlformats.org/officeDocument/2006/relationships" id="261" r:id="R0759ae80816f4893"/>
    <p:sldId xmlns:r="http://schemas.openxmlformats.org/officeDocument/2006/relationships" id="262" r:id="R92d6fdac4820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4c9c6bf7047d9" /><Relationship Type="http://schemas.openxmlformats.org/officeDocument/2006/relationships/slide" Target="/ppt/slides/slide1.xml" Id="Rb7c1509ff7c9479e" /><Relationship Type="http://schemas.openxmlformats.org/officeDocument/2006/relationships/slide" Target="/ppt/slides/slide2.xml" Id="R09b1c541946a4a88" /><Relationship Type="http://schemas.openxmlformats.org/officeDocument/2006/relationships/slide" Target="/ppt/slides/slide3.xml" Id="Rdf9fec6abe92470d" /><Relationship Type="http://schemas.openxmlformats.org/officeDocument/2006/relationships/slide" Target="/ppt/slides/slide4.xml" Id="Rf1e03aa6455443f4" /><Relationship Type="http://schemas.openxmlformats.org/officeDocument/2006/relationships/slide" Target="/ppt/slides/slide5.xml" Id="R4547540e266349da" /><Relationship Type="http://schemas.openxmlformats.org/officeDocument/2006/relationships/slide" Target="/ppt/slides/slide6.xml" Id="R0759ae80816f4893" /><Relationship Type="http://schemas.openxmlformats.org/officeDocument/2006/relationships/slide" Target="/ppt/slides/slide7.xml" Id="R92d6fdac4820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bfc21ba1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b919d1f141b1" /><Relationship Type="http://schemas.openxmlformats.org/officeDocument/2006/relationships/theme" Target="/ppt/slideMasters/theme/theme1.xml" Id="Rbda1c1a58bb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9b919d1f1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f42fa60a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970f69bc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0cd271c91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95b01c55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27afbe3c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5c75e6550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3da31433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SMNM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16 155 478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16 637 712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EINAR BALTERØD TORJESEN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824 467 412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SMNM AS</a:t>
            </a:r>
          </a:p>
        </p:txBody>
      </p:sp>
    </p:spTree>
  </p:cSld>
  <p:clrMapOvr>
    <a:masterClrMapping xmlns:a="http://schemas.openxmlformats.org/drawingml/2006/main"/>
  </p:clrMapOvr>
</p:sld>
</file>