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1099b6770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2130bfaf064a29"/>
  </p:sldMasterIdLst>
  <p:sldIdLst>
    <p:sldId xmlns:r="http://schemas.openxmlformats.org/officeDocument/2006/relationships" id="256" r:id="R65e985eb7106412d"/>
    <p:sldId xmlns:r="http://schemas.openxmlformats.org/officeDocument/2006/relationships" id="257" r:id="R134b0416bf404a8c"/>
    <p:sldId xmlns:r="http://schemas.openxmlformats.org/officeDocument/2006/relationships" id="258" r:id="R21c374dca2c948f0"/>
    <p:sldId xmlns:r="http://schemas.openxmlformats.org/officeDocument/2006/relationships" id="259" r:id="R92f115dfc6c24e91"/>
    <p:sldId xmlns:r="http://schemas.openxmlformats.org/officeDocument/2006/relationships" id="260" r:id="R9e00cfab5af44ffe"/>
    <p:sldId xmlns:r="http://schemas.openxmlformats.org/officeDocument/2006/relationships" id="261" r:id="R2a7fa6bc024f462e"/>
    <p:sldId xmlns:r="http://schemas.openxmlformats.org/officeDocument/2006/relationships" id="262" r:id="Rc01ded6616f4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2130bfaf064a29" /><Relationship Type="http://schemas.openxmlformats.org/officeDocument/2006/relationships/slide" Target="/ppt/slides/slide1.xml" Id="R65e985eb7106412d" /><Relationship Type="http://schemas.openxmlformats.org/officeDocument/2006/relationships/slide" Target="/ppt/slides/slide2.xml" Id="R134b0416bf404a8c" /><Relationship Type="http://schemas.openxmlformats.org/officeDocument/2006/relationships/slide" Target="/ppt/slides/slide3.xml" Id="R21c374dca2c948f0" /><Relationship Type="http://schemas.openxmlformats.org/officeDocument/2006/relationships/slide" Target="/ppt/slides/slide4.xml" Id="R92f115dfc6c24e91" /><Relationship Type="http://schemas.openxmlformats.org/officeDocument/2006/relationships/slide" Target="/ppt/slides/slide5.xml" Id="R9e00cfab5af44ffe" /><Relationship Type="http://schemas.openxmlformats.org/officeDocument/2006/relationships/slide" Target="/ppt/slides/slide6.xml" Id="R2a7fa6bc024f462e" /><Relationship Type="http://schemas.openxmlformats.org/officeDocument/2006/relationships/slide" Target="/ppt/slides/slide7.xml" Id="Rc01ded6616f4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0832d2eef40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d580f3cc47af" /><Relationship Type="http://schemas.openxmlformats.org/officeDocument/2006/relationships/theme" Target="/ppt/slideMasters/theme/theme1.xml" Id="R18a3e07f5aba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0d580f3cc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4229c402f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3780025ec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06fdb12d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df687c5b46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62736dd5f47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a0dfeeeee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71298702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NYHAVN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NYHAVN 4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1 310 218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SAMUELSEN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veg 63C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824 379 432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NYHAVN 4 AS</a:t>
            </a:r>
          </a:p>
        </p:txBody>
      </p:sp>
    </p:spTree>
  </p:cSld>
  <p:clrMapOvr>
    <a:masterClrMapping xmlns:a="http://schemas.openxmlformats.org/drawingml/2006/main"/>
  </p:clrMapOvr>
</p:sld>
</file>