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4ae9f7e26244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b8ed9238074b3a"/>
  </p:sldMasterIdLst>
  <p:sldIdLst>
    <p:sldId xmlns:r="http://schemas.openxmlformats.org/officeDocument/2006/relationships" id="256" r:id="R7544fa36cb2c4ba1"/>
    <p:sldId xmlns:r="http://schemas.openxmlformats.org/officeDocument/2006/relationships" id="257" r:id="Re52c97f5655e436a"/>
    <p:sldId xmlns:r="http://schemas.openxmlformats.org/officeDocument/2006/relationships" id="258" r:id="R0f7c16305f944113"/>
    <p:sldId xmlns:r="http://schemas.openxmlformats.org/officeDocument/2006/relationships" id="259" r:id="R34c88a7750634ff4"/>
    <p:sldId xmlns:r="http://schemas.openxmlformats.org/officeDocument/2006/relationships" id="260" r:id="R6e4eb6049d4d42ae"/>
    <p:sldId xmlns:r="http://schemas.openxmlformats.org/officeDocument/2006/relationships" id="261" r:id="R7f22579dd8d54bd3"/>
    <p:sldId xmlns:r="http://schemas.openxmlformats.org/officeDocument/2006/relationships" id="262" r:id="Rb5d36a2ab566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8ed9238074b3a" /><Relationship Type="http://schemas.openxmlformats.org/officeDocument/2006/relationships/slide" Target="/ppt/slides/slide1.xml" Id="R7544fa36cb2c4ba1" /><Relationship Type="http://schemas.openxmlformats.org/officeDocument/2006/relationships/slide" Target="/ppt/slides/slide2.xml" Id="Re52c97f5655e436a" /><Relationship Type="http://schemas.openxmlformats.org/officeDocument/2006/relationships/slide" Target="/ppt/slides/slide3.xml" Id="R0f7c16305f944113" /><Relationship Type="http://schemas.openxmlformats.org/officeDocument/2006/relationships/slide" Target="/ppt/slides/slide4.xml" Id="R34c88a7750634ff4" /><Relationship Type="http://schemas.openxmlformats.org/officeDocument/2006/relationships/slide" Target="/ppt/slides/slide5.xml" Id="R6e4eb6049d4d42ae" /><Relationship Type="http://schemas.openxmlformats.org/officeDocument/2006/relationships/slide" Target="/ppt/slides/slide6.xml" Id="R7f22579dd8d54bd3" /><Relationship Type="http://schemas.openxmlformats.org/officeDocument/2006/relationships/slide" Target="/ppt/slides/slide7.xml" Id="Rb5d36a2ab566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14c0218d547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7888bf8e44254" /><Relationship Type="http://schemas.openxmlformats.org/officeDocument/2006/relationships/theme" Target="/ppt/slideMasters/theme/theme1.xml" Id="R0e16d8fd06c643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7888bf8e4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59f2c792d49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09c3db3744b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addfb74eb47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819828ade48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e7dc40dd0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45255625e44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a1d96e18a40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YDSTEBO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7 929 045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9 447 410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YDSTEBØ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Dues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824 061 742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YDSTEBO INVEST AS</a:t>
            </a:r>
          </a:p>
        </p:txBody>
      </p:sp>
    </p:spTree>
  </p:cSld>
  <p:clrMapOvr>
    <a:masterClrMapping xmlns:a="http://schemas.openxmlformats.org/drawingml/2006/main"/>
  </p:clrMapOvr>
</p:sld>
</file>